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d72e94af17441ce" /><Relationship Type="http://schemas.openxmlformats.org/officeDocument/2006/relationships/extended-properties" Target="/docProps/app.xml" Id="R7ebbb2169e1e4b94" /><Relationship Type="http://schemas.openxmlformats.org/officeDocument/2006/relationships/officeDocument" Target="/ppt/presentation.xml" Id="R649b0f4508d3436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abeb2b45afd49ec"/>
  </p:sldMasterIdLst>
  <p:notesMasterIdLst>
    <p:notesMasterId xmlns:r="http://schemas.openxmlformats.org/officeDocument/2006/relationships" r:id="R90f649ba4eef48e7"/>
  </p:notesMasterIdLst>
  <p:sldIdLst>
    <p:sldId xmlns:r="http://schemas.openxmlformats.org/officeDocument/2006/relationships" id="256" r:id="Rf3268ebd1302443f"/>
    <p:sldId xmlns:r="http://schemas.openxmlformats.org/officeDocument/2006/relationships" id="257" r:id="Rf6cb06f118774da7"/>
    <p:sldId xmlns:r="http://schemas.openxmlformats.org/officeDocument/2006/relationships" id="258" r:id="R5247bac6d41e46e4"/>
    <p:sldId xmlns:r="http://schemas.openxmlformats.org/officeDocument/2006/relationships" id="259" r:id="Rd2d7a3fa677a41ac"/>
    <p:sldId xmlns:r="http://schemas.openxmlformats.org/officeDocument/2006/relationships" id="260" r:id="R7e43e8731d554910"/>
    <p:sldId xmlns:r="http://schemas.openxmlformats.org/officeDocument/2006/relationships" id="261" r:id="R69f1be9c9cbf4bc3"/>
    <p:sldId xmlns:r="http://schemas.openxmlformats.org/officeDocument/2006/relationships" id="262" r:id="Ra44f9a00e51049a1"/>
    <p:sldId xmlns:r="http://schemas.openxmlformats.org/officeDocument/2006/relationships" id="263" r:id="R4e1805ccf6584bae"/>
    <p:sldId xmlns:r="http://schemas.openxmlformats.org/officeDocument/2006/relationships" id="264" r:id="R0e0c688786da4500"/>
    <p:sldId xmlns:r="http://schemas.openxmlformats.org/officeDocument/2006/relationships" id="265" r:id="R90ec761669374945"/>
    <p:sldId xmlns:r="http://schemas.openxmlformats.org/officeDocument/2006/relationships" id="266" r:id="R5f78d7355bcc4c5b"/>
    <p:sldId xmlns:r="http://schemas.openxmlformats.org/officeDocument/2006/relationships" id="267" r:id="R2e48c8becc1949d1"/>
    <p:sldId xmlns:r="http://schemas.openxmlformats.org/officeDocument/2006/relationships" id="268" r:id="Re66c749d797d4e91"/>
    <p:sldId xmlns:r="http://schemas.openxmlformats.org/officeDocument/2006/relationships" id="269" r:id="R0f017feba4104df2"/>
    <p:sldId xmlns:r="http://schemas.openxmlformats.org/officeDocument/2006/relationships" id="270" r:id="R02fb30c78523427c"/>
    <p:sldId xmlns:r="http://schemas.openxmlformats.org/officeDocument/2006/relationships" id="271" r:id="Rcbe6b821d45d405f"/>
    <p:sldId xmlns:r="http://schemas.openxmlformats.org/officeDocument/2006/relationships" id="272" r:id="R00f1f9d02dab471b"/>
    <p:sldId xmlns:r="http://schemas.openxmlformats.org/officeDocument/2006/relationships" id="273" r:id="Rd56bbcc6ace3431e"/>
    <p:sldId xmlns:r="http://schemas.openxmlformats.org/officeDocument/2006/relationships" id="274" r:id="Rc90611b998454b90"/>
    <p:sldId xmlns:r="http://schemas.openxmlformats.org/officeDocument/2006/relationships" id="275" r:id="R6dc7d0096e5b42c8"/>
    <p:sldId xmlns:r="http://schemas.openxmlformats.org/officeDocument/2006/relationships" id="276" r:id="Rdcc31cf0ae11449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690a02fed4e42cd" /><Relationship Type="http://schemas.openxmlformats.org/officeDocument/2006/relationships/slideMaster" Target="/ppt/slideMasters/slideMaster1.xml" Id="Rcabeb2b45afd49ec" /><Relationship Type="http://schemas.openxmlformats.org/officeDocument/2006/relationships/notesMaster" Target="/ppt/notesMasters/notesMaster1.xml" Id="R90f649ba4eef48e7" /><Relationship Type="http://schemas.openxmlformats.org/officeDocument/2006/relationships/presProps" Target="/ppt/presProps.xml" Id="R7b6b96fb579742d2" /><Relationship Type="http://schemas.openxmlformats.org/officeDocument/2006/relationships/tableStyles" Target="/ppt/tableStyles.xml" Id="R03dd6ceb04b04b59" /><Relationship Type="http://schemas.openxmlformats.org/officeDocument/2006/relationships/slide" Target="/ppt/slides/slide1.xml" Id="Rf3268ebd1302443f" /><Relationship Type="http://schemas.openxmlformats.org/officeDocument/2006/relationships/slide" Target="/ppt/slides/slide2.xml" Id="Rf6cb06f118774da7" /><Relationship Type="http://schemas.openxmlformats.org/officeDocument/2006/relationships/slide" Target="/ppt/slides/slide3.xml" Id="R5247bac6d41e46e4" /><Relationship Type="http://schemas.openxmlformats.org/officeDocument/2006/relationships/slide" Target="/ppt/slides/slide4.xml" Id="Rd2d7a3fa677a41ac" /><Relationship Type="http://schemas.openxmlformats.org/officeDocument/2006/relationships/slide" Target="/ppt/slides/slide5.xml" Id="R7e43e8731d554910" /><Relationship Type="http://schemas.openxmlformats.org/officeDocument/2006/relationships/slide" Target="/ppt/slides/slide6.xml" Id="R69f1be9c9cbf4bc3" /><Relationship Type="http://schemas.openxmlformats.org/officeDocument/2006/relationships/slide" Target="/ppt/slides/slide7.xml" Id="Ra44f9a00e51049a1" /><Relationship Type="http://schemas.openxmlformats.org/officeDocument/2006/relationships/slide" Target="/ppt/slides/slide8.xml" Id="R4e1805ccf6584bae" /><Relationship Type="http://schemas.openxmlformats.org/officeDocument/2006/relationships/slide" Target="/ppt/slides/slide9.xml" Id="R0e0c688786da4500" /><Relationship Type="http://schemas.openxmlformats.org/officeDocument/2006/relationships/slide" Target="/ppt/slides/slide10.xml" Id="R90ec761669374945" /><Relationship Type="http://schemas.openxmlformats.org/officeDocument/2006/relationships/slide" Target="/ppt/slides/slide11.xml" Id="R5f78d7355bcc4c5b" /><Relationship Type="http://schemas.openxmlformats.org/officeDocument/2006/relationships/slide" Target="/ppt/slides/slide12.xml" Id="R2e48c8becc1949d1" /><Relationship Type="http://schemas.openxmlformats.org/officeDocument/2006/relationships/slide" Target="/ppt/slides/slide13.xml" Id="Re66c749d797d4e91" /><Relationship Type="http://schemas.openxmlformats.org/officeDocument/2006/relationships/slide" Target="/ppt/slides/slide14.xml" Id="R0f017feba4104df2" /><Relationship Type="http://schemas.openxmlformats.org/officeDocument/2006/relationships/slide" Target="/ppt/slides/slide15.xml" Id="R02fb30c78523427c" /><Relationship Type="http://schemas.openxmlformats.org/officeDocument/2006/relationships/slide" Target="/ppt/slides/slide16.xml" Id="Rcbe6b821d45d405f" /><Relationship Type="http://schemas.openxmlformats.org/officeDocument/2006/relationships/slide" Target="/ppt/slides/slide17.xml" Id="R00f1f9d02dab471b" /><Relationship Type="http://schemas.openxmlformats.org/officeDocument/2006/relationships/slide" Target="/ppt/slides/slide18.xml" Id="Rd56bbcc6ace3431e" /><Relationship Type="http://schemas.openxmlformats.org/officeDocument/2006/relationships/slide" Target="/ppt/slides/slide19.xml" Id="Rc90611b998454b90" /><Relationship Type="http://schemas.openxmlformats.org/officeDocument/2006/relationships/slide" Target="/ppt/slides/slide20.xml" Id="R6dc7d0096e5b42c8" /><Relationship Type="http://schemas.openxmlformats.org/officeDocument/2006/relationships/slide" Target="/ppt/slides/slide21.xml" Id="Rdcc31cf0ae11449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1570e6b399246a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45ee26b69ca4cf6" /><Relationship Type="http://schemas.openxmlformats.org/officeDocument/2006/relationships/notesMaster" Target="/ppt/notesMasters/notesMaster1.xml" Id="R06f9040485b1437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f71e04805f7421d" /><Relationship Type="http://schemas.openxmlformats.org/officeDocument/2006/relationships/notesMaster" Target="/ppt/notesMasters/notesMaster1.xml" Id="R5194b692b8834b1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cb8ccc6ec9c47fe" /><Relationship Type="http://schemas.openxmlformats.org/officeDocument/2006/relationships/notesMaster" Target="/ppt/notesMasters/notesMaster1.xml" Id="R224c8b73a36341a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1504d362c8d47fc" /><Relationship Type="http://schemas.openxmlformats.org/officeDocument/2006/relationships/notesMaster" Target="/ppt/notesMasters/notesMaster1.xml" Id="R930683f5d7bd4fe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b79343d3f1b4e23" /><Relationship Type="http://schemas.openxmlformats.org/officeDocument/2006/relationships/notesMaster" Target="/ppt/notesMasters/notesMaster1.xml" Id="Rf3114cd1a92a48c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14ce04ba57f4488" /><Relationship Type="http://schemas.openxmlformats.org/officeDocument/2006/relationships/notesMaster" Target="/ppt/notesMasters/notesMaster1.xml" Id="R39e1f058e2ed411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a421fd8df5a404e" /><Relationship Type="http://schemas.openxmlformats.org/officeDocument/2006/relationships/notesMaster" Target="/ppt/notesMasters/notesMaster1.xml" Id="R604d5b2ca17c451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2806196892c4d09" /><Relationship Type="http://schemas.openxmlformats.org/officeDocument/2006/relationships/notesMaster" Target="/ppt/notesMasters/notesMaster1.xml" Id="Rbb71abde223a4e9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6189d250dfd43de" /><Relationship Type="http://schemas.openxmlformats.org/officeDocument/2006/relationships/notesMaster" Target="/ppt/notesMasters/notesMaster1.xml" Id="R0bf67aa7b9eb43d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88a475c7ced42d8" /><Relationship Type="http://schemas.openxmlformats.org/officeDocument/2006/relationships/notesMaster" Target="/ppt/notesMasters/notesMaster1.xml" Id="Rc56fd793becb4a0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d920317fd8049e7" /><Relationship Type="http://schemas.openxmlformats.org/officeDocument/2006/relationships/notesMaster" Target="/ppt/notesMasters/notesMaster1.xml" Id="Rf4f4d5b315b846d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efeee36603c4e92" /><Relationship Type="http://schemas.openxmlformats.org/officeDocument/2006/relationships/notesMaster" Target="/ppt/notesMasters/notesMaster1.xml" Id="Rad6786fe4211467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f299814a26f45e8" /><Relationship Type="http://schemas.openxmlformats.org/officeDocument/2006/relationships/notesMaster" Target="/ppt/notesMasters/notesMaster1.xml" Id="Rf925f5215ab5410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cc08de51ad54225" /><Relationship Type="http://schemas.openxmlformats.org/officeDocument/2006/relationships/notesMaster" Target="/ppt/notesMasters/notesMaster1.xml" Id="Rc9fda49f64234c1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5a608ba83cf4001" /><Relationship Type="http://schemas.openxmlformats.org/officeDocument/2006/relationships/notesMaster" Target="/ppt/notesMasters/notesMaster1.xml" Id="Rcc26d91bf0434ed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1494c3107854c6e" /><Relationship Type="http://schemas.openxmlformats.org/officeDocument/2006/relationships/notesMaster" Target="/ppt/notesMasters/notesMaster1.xml" Id="R867410be72e847d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43fe395ca4548cb" /><Relationship Type="http://schemas.openxmlformats.org/officeDocument/2006/relationships/notesMaster" Target="/ppt/notesMasters/notesMaster1.xml" Id="Rc657b486c54647b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1602ffbfafc4376" /><Relationship Type="http://schemas.openxmlformats.org/officeDocument/2006/relationships/notesMaster" Target="/ppt/notesMasters/notesMaster1.xml" Id="R8a2aec1cf41444d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a2e247f6b124dff" /><Relationship Type="http://schemas.openxmlformats.org/officeDocument/2006/relationships/notesMaster" Target="/ppt/notesMasters/notesMaster1.xml" Id="Rc62c031d9dc9424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4cfdd2b793c4e45" /><Relationship Type="http://schemas.openxmlformats.org/officeDocument/2006/relationships/notesMaster" Target="/ppt/notesMasters/notesMaster1.xml" Id="R27080378708a4e2c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bd699ba4eca4bfc" /><Relationship Type="http://schemas.openxmlformats.org/officeDocument/2006/relationships/notesMaster" Target="/ppt/notesMasters/notesMaster1.xml" Id="R7b36b35b8448414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2b736beb55345de" /><Relationship Type="http://schemas.openxmlformats.org/officeDocument/2006/relationships/image" Target="/ppt/media/image.png" Id="Rdc692e463de04881" /><Relationship Type="http://schemas.openxmlformats.org/officeDocument/2006/relationships/image" Target="/ppt/media/image2.png" Id="R311b715880d346ae" /><Relationship Type="http://schemas.openxmlformats.org/officeDocument/2006/relationships/image" Target="/ppt/media/image.jpeg" Id="R7786527f24d74ae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336b7cbdfce433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c692e463de0488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11b715880d346a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86527f24d74ae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a0ea1558b854246" /><Relationship Type="http://schemas.openxmlformats.org/officeDocument/2006/relationships/slideLayout" Target="/ppt/slideLayouts/slideLayout1.xml" Id="R21b58f67e35e4763" /><Relationship Type="http://schemas.openxmlformats.org/officeDocument/2006/relationships/slideLayout" Target="/ppt/slideLayouts/slideLayout2.xml" Id="R68aad2a269ad48ce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1b58f67e35e4763"/>
    <p:sldLayoutId xmlns:r="http://schemas.openxmlformats.org/officeDocument/2006/relationships" id="2147483650" r:id="R68aad2a269ad48ce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42997c5b2541ea" /><Relationship Type="http://schemas.openxmlformats.org/officeDocument/2006/relationships/notesSlide" Target="/ppt/notesSlides/notesSlide1.xml" Id="R140a1c412dd94d2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058b5d361f4125" /><Relationship Type="http://schemas.openxmlformats.org/officeDocument/2006/relationships/notesSlide" Target="/ppt/notesSlides/notesSlide2.xml" Id="R488144c1b37b4f3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0e10b7e0ce459d" /><Relationship Type="http://schemas.openxmlformats.org/officeDocument/2006/relationships/notesSlide" Target="/ppt/notesSlides/notesSlide3.xml" Id="R66e1bbb4ecf74b0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9362d70bd3426c" /><Relationship Type="http://schemas.openxmlformats.org/officeDocument/2006/relationships/notesSlide" Target="/ppt/notesSlides/notesSlide4.xml" Id="R61cbf0b0f622409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ab1f6d1c9a402a" /><Relationship Type="http://schemas.openxmlformats.org/officeDocument/2006/relationships/notesSlide" Target="/ppt/notesSlides/notesSlide5.xml" Id="R30519cc7379c4b1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335c2e62b849ef" /><Relationship Type="http://schemas.openxmlformats.org/officeDocument/2006/relationships/notesSlide" Target="/ppt/notesSlides/notesSlide6.xml" Id="R3adcc3d5afae489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9905d424d94c4a" /><Relationship Type="http://schemas.openxmlformats.org/officeDocument/2006/relationships/notesSlide" Target="/ppt/notesSlides/notesSlide7.xml" Id="R5d7e108ab134477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10926ac2ee4200" /><Relationship Type="http://schemas.openxmlformats.org/officeDocument/2006/relationships/notesSlide" Target="/ppt/notesSlides/notesSlide8.xml" Id="R9dde901b37614ff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aaeb3ed98044e5" /><Relationship Type="http://schemas.openxmlformats.org/officeDocument/2006/relationships/notesSlide" Target="/ppt/notesSlides/notesSlide9.xml" Id="R4262b55003c74cc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c6e58220494a07" /><Relationship Type="http://schemas.openxmlformats.org/officeDocument/2006/relationships/notesSlide" Target="/ppt/notesSlides/notesSlide10.xml" Id="R98599d940c964ca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34bc9a6e924378" /><Relationship Type="http://schemas.openxmlformats.org/officeDocument/2006/relationships/notesSlide" Target="/ppt/notesSlides/notesSlide11.xml" Id="Rcd8bbbac98be484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0dc25ec42142ca" /><Relationship Type="http://schemas.openxmlformats.org/officeDocument/2006/relationships/notesSlide" Target="/ppt/notesSlides/notesSlide12.xml" Id="R1d00b839c4004a7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0f7bcfdb494eee" /><Relationship Type="http://schemas.openxmlformats.org/officeDocument/2006/relationships/notesSlide" Target="/ppt/notesSlides/notesSlide13.xml" Id="Rdeae49a6f92f4c5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100df5625b4f36" /><Relationship Type="http://schemas.openxmlformats.org/officeDocument/2006/relationships/notesSlide" Target="/ppt/notesSlides/notesSlide14.xml" Id="R0d4d6b9da194416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3b8ba3cf7541c4" /><Relationship Type="http://schemas.openxmlformats.org/officeDocument/2006/relationships/notesSlide" Target="/ppt/notesSlides/notesSlide15.xml" Id="R29c6a83ac31e4f6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189002bdf44921" /><Relationship Type="http://schemas.openxmlformats.org/officeDocument/2006/relationships/notesSlide" Target="/ppt/notesSlides/notesSlide16.xml" Id="R462deca6ff834ff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1df96a629f47d7" /><Relationship Type="http://schemas.openxmlformats.org/officeDocument/2006/relationships/notesSlide" Target="/ppt/notesSlides/notesSlide17.xml" Id="R50b5d615d37f4f0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4c74eb93cb4f11" /><Relationship Type="http://schemas.openxmlformats.org/officeDocument/2006/relationships/notesSlide" Target="/ppt/notesSlides/notesSlide18.xml" Id="R2acdedbd9ab041e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5a4a050991431d" /><Relationship Type="http://schemas.openxmlformats.org/officeDocument/2006/relationships/notesSlide" Target="/ppt/notesSlides/notesSlide19.xml" Id="Rf2c99d559c97452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e867b419fb438d" /><Relationship Type="http://schemas.openxmlformats.org/officeDocument/2006/relationships/notesSlide" Target="/ppt/notesSlides/notesSlide20.xml" Id="R4bf46b42a1d34f5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8c2f8476d14136" /><Relationship Type="http://schemas.openxmlformats.org/officeDocument/2006/relationships/notesSlide" Target="/ppt/notesSlides/notesSlide21.xml" Id="R08ed2e8c2c9f4e2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Corinthians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  |  1 Corinthians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你們中間有彼此相爭的事，怎敢在不義的人面前求審，不在聖徒面前求審呢？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Dare any of you, having a matter against another, go to law before the unjust, and not before the saints?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6:2  |  1 Corinthians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豈不知聖徒要審判世界嗎？若世界為你們所審，難道你們不配審判這最小的事嗎？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ye not know that the saints shall judge the world? and if the world shall be judged by you, are ye unworthy to judge the smallest matters?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6:3  |  1 Corinthians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豈不知我們要審判天使嗎？何況今生的事呢？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ye not that we shall judge angels? how much more things that pertain to this life?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6:4  |  1 Corinthians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既是這樣，你們若有今生的事當審判，是派教會所輕看的人審判嗎？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then ye have judgments of things pertaining to this life, set them to judge who are least esteemed in the church.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6:5  |  1 Corinthians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我說這話是要叫你們羞恥。難道你們中間沒有一個智慧人能審斷弟兄們的事嗎？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speak to your shame. Is it so, that there is not a wise man among you? no, not one that shall be able to judge between his brethren?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6:6  |  1 Corinthians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你們竟是弟兄與弟兄告狀，而且告在不信[主]的人面前。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brother goeth to law with brother, and that before the unbelievers.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6:7  |  1 Corinthians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你們彼此告狀，這已經是你們的大錯了。為甚麼不情願受欺呢？為甚麼不情願吃虧呢？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there is utterly a fault among you, because ye go to law one with another. Why do ye not rather take wrong? why do ye not rather suffer yourselves to be defrauded?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6:8  |  1 Corinthians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你們倒是欺壓人、虧負人，況且所欺壓所虧負的就是弟兄。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Nay, ye do wrong, and defraud, and that your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6:9  |  1 Corinthians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你們豈不知不義的人不能承受神的國嗎？不要自欺！無論是淫亂的、拜偶像的、姦淫的、作孌童的、親男色的、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ye not that the unrighteous shall not inherit the kingdom of God? Be not deceived: neither fornicators, nor idolaters, nor adulterers, nor effeminate, nor abusers of themselves with mankind,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6:10  |  1 Corinthians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偷竊的、貪婪的、醉酒的、辱罵的、勒索的，都不能承受神的國。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Nor thieves, nor covetous, nor drunkards, nor revilers, nor extortioners, shall inherit the kingdom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6:11  |  1 Corinthians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你們中間也有人從前是這樣；但如今你們奉主耶穌基督的名，並藉着我們神的靈，已經洗淨，成聖，稱義了。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such were some of you: but ye are washed, but ye are sanctified, but ye are justified in the name of the Lord Jesus, and by the Spirit of 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6:12  |  1 Corinthians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凡事我都可行，但不都有益處。凡事我都可行，但無論哪一件，我總不受它的轄制。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things are lawful unto me, but all things are not expedient: all things are lawful for me, but I will not be brought under the power of any.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6:13  |  1 Corinthians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食物是為肚腹，肚腹是為食物；但神要叫這兩樣都廢壞。身子不是為淫亂，乃是為主；主也是為身子。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Meats for the belly, and the belly for meats: but God shall destroy both it and them. Now the body is not for fornication, but for the Lord; and the Lord for the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6:14  |  1 Corinthians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並且神已經叫主復活，也要用自己的能力叫我們復活。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hath both raised up the Lord, and will also raise up us by his own power.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6:15  |  1 Corinthians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豈不知你們的身子是基督的肢體嗎？我可以將基督的肢體作為娼妓的肢體嗎？斷乎不可！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ye not that your bodies are the members of Christ? shall I then take the members of Christ, and make them the members of an harlot? God forbid.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6:16  |  1 Corinthians 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豈不知與娼妓聯合的，便是與她成為一體嗎？因為主說：「二人要成為一體。」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What? know ye not that he which is joined to an harlot is one body? for two, saith he, shall be one flesh.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6:17  |  1 Corinthians 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但與主聯合的，便是與主成為一靈。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that is joined unto the Lord is one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6:18  |  1 Corinthians 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你們要逃避淫行。人所犯的，無論甚麼罪，都在身子以外，惟有行淫的，是得罪自己的身子。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Flee fornication. Every sin that a man doeth is without the body; but he that committeth fornication sinneth against his own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6:19  |  1 Corinthians 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豈不知你們的身子就是聖靈的殿嗎？這聖靈是從神而來，住在你們裏頭的；並且你們不是自己的人，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What? know ye not that your body is the temple of the Holy Ghost which is in you, which ye have of God, and ye are not your own?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6:20  |  1 Corinthians 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因為你們是重價買來的。所以，要在你們的身子上榮耀神。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ye are bought with a price: therefore glorify God in your body, and in your spirit, which are God’s.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2026-08-26T14:45:21.2630000Z</dcterms:created>
  <dcterms:modified xsi:type="dcterms:W3CDTF">2026-08-26T14:45:21.2630000Z</dcterms:modified>
</coreProperties>
</file>