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80b946249df42b9" /><Relationship Type="http://schemas.openxmlformats.org/officeDocument/2006/relationships/extended-properties" Target="/docProps/app.xml" Id="R7096137ee4924d4f" /><Relationship Type="http://schemas.openxmlformats.org/officeDocument/2006/relationships/officeDocument" Target="/ppt/presentation.xml" Id="Rd9836eba71e3468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fd374f42bed4fcc"/>
  </p:sldMasterIdLst>
  <p:notesMasterIdLst>
    <p:notesMasterId xmlns:r="http://schemas.openxmlformats.org/officeDocument/2006/relationships" r:id="R1dc4f99347b44060"/>
  </p:notesMasterIdLst>
  <p:sldIdLst>
    <p:sldId xmlns:r="http://schemas.openxmlformats.org/officeDocument/2006/relationships" id="256" r:id="R0ff6ab6f921e4f30"/>
    <p:sldId xmlns:r="http://schemas.openxmlformats.org/officeDocument/2006/relationships" id="257" r:id="R7f2b344931ee4a5a"/>
    <p:sldId xmlns:r="http://schemas.openxmlformats.org/officeDocument/2006/relationships" id="258" r:id="R5f7c91defc984687"/>
    <p:sldId xmlns:r="http://schemas.openxmlformats.org/officeDocument/2006/relationships" id="259" r:id="R422003e53c3a43e8"/>
    <p:sldId xmlns:r="http://schemas.openxmlformats.org/officeDocument/2006/relationships" id="260" r:id="R4b2e3745a274459a"/>
    <p:sldId xmlns:r="http://schemas.openxmlformats.org/officeDocument/2006/relationships" id="261" r:id="Rab8c2883270d4bf0"/>
    <p:sldId xmlns:r="http://schemas.openxmlformats.org/officeDocument/2006/relationships" id="262" r:id="R54d2ff78eb9649a0"/>
    <p:sldId xmlns:r="http://schemas.openxmlformats.org/officeDocument/2006/relationships" id="263" r:id="Rb270304082b742b3"/>
    <p:sldId xmlns:r="http://schemas.openxmlformats.org/officeDocument/2006/relationships" id="264" r:id="Rbfe577809e294ee1"/>
    <p:sldId xmlns:r="http://schemas.openxmlformats.org/officeDocument/2006/relationships" id="265" r:id="R7078753d0bba4635"/>
    <p:sldId xmlns:r="http://schemas.openxmlformats.org/officeDocument/2006/relationships" id="266" r:id="R10dbc989bb05442f"/>
    <p:sldId xmlns:r="http://schemas.openxmlformats.org/officeDocument/2006/relationships" id="267" r:id="R4ee1eed48d45474a"/>
    <p:sldId xmlns:r="http://schemas.openxmlformats.org/officeDocument/2006/relationships" id="268" r:id="R25b73bfcd8ae4a6a"/>
    <p:sldId xmlns:r="http://schemas.openxmlformats.org/officeDocument/2006/relationships" id="269" r:id="Rb497266f4e384626"/>
    <p:sldId xmlns:r="http://schemas.openxmlformats.org/officeDocument/2006/relationships" id="270" r:id="Rdf54af677c674dff"/>
    <p:sldId xmlns:r="http://schemas.openxmlformats.org/officeDocument/2006/relationships" id="271" r:id="Reb2f71be3dd147db"/>
    <p:sldId xmlns:r="http://schemas.openxmlformats.org/officeDocument/2006/relationships" id="272" r:id="R332499ecf2984b4b"/>
    <p:sldId xmlns:r="http://schemas.openxmlformats.org/officeDocument/2006/relationships" id="273" r:id="R160533c7f1c84f4d"/>
    <p:sldId xmlns:r="http://schemas.openxmlformats.org/officeDocument/2006/relationships" id="274" r:id="Raa9ac01731ad480f"/>
    <p:sldId xmlns:r="http://schemas.openxmlformats.org/officeDocument/2006/relationships" id="275" r:id="Re808441f2ea34336"/>
    <p:sldId xmlns:r="http://schemas.openxmlformats.org/officeDocument/2006/relationships" id="276" r:id="Rb83ca1ff1b86425f"/>
    <p:sldId xmlns:r="http://schemas.openxmlformats.org/officeDocument/2006/relationships" id="277" r:id="Radea2e3ef2fa4ed1"/>
    <p:sldId xmlns:r="http://schemas.openxmlformats.org/officeDocument/2006/relationships" id="278" r:id="Rbec489780b3740d7"/>
    <p:sldId xmlns:r="http://schemas.openxmlformats.org/officeDocument/2006/relationships" id="279" r:id="R32bd0ea3379f46c8"/>
    <p:sldId xmlns:r="http://schemas.openxmlformats.org/officeDocument/2006/relationships" id="280" r:id="R5479b2e62cf44ae2"/>
    <p:sldId xmlns:r="http://schemas.openxmlformats.org/officeDocument/2006/relationships" id="281" r:id="R496ffc97a0894c59"/>
    <p:sldId xmlns:r="http://schemas.openxmlformats.org/officeDocument/2006/relationships" id="282" r:id="R9c54f723aadb4d02"/>
    <p:sldId xmlns:r="http://schemas.openxmlformats.org/officeDocument/2006/relationships" id="283" r:id="Rca11e68122ca4555"/>
    <p:sldId xmlns:r="http://schemas.openxmlformats.org/officeDocument/2006/relationships" id="284" r:id="R1ded28bb13724b66"/>
    <p:sldId xmlns:r="http://schemas.openxmlformats.org/officeDocument/2006/relationships" id="285" r:id="Rd56c6ea9cc3547c8"/>
    <p:sldId xmlns:r="http://schemas.openxmlformats.org/officeDocument/2006/relationships" id="286" r:id="Rf9979fede01c4bdc"/>
    <p:sldId xmlns:r="http://schemas.openxmlformats.org/officeDocument/2006/relationships" id="287" r:id="R517db1a2a4de4938"/>
    <p:sldId xmlns:r="http://schemas.openxmlformats.org/officeDocument/2006/relationships" id="288" r:id="R5dab8b6fcda8475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f7c46168c4f475e" /><Relationship Type="http://schemas.openxmlformats.org/officeDocument/2006/relationships/slideMaster" Target="/ppt/slideMasters/slideMaster1.xml" Id="R1fd374f42bed4fcc" /><Relationship Type="http://schemas.openxmlformats.org/officeDocument/2006/relationships/notesMaster" Target="/ppt/notesMasters/notesMaster1.xml" Id="R1dc4f99347b44060" /><Relationship Type="http://schemas.openxmlformats.org/officeDocument/2006/relationships/presProps" Target="/ppt/presProps.xml" Id="R21596a1b69ac4ab7" /><Relationship Type="http://schemas.openxmlformats.org/officeDocument/2006/relationships/tableStyles" Target="/ppt/tableStyles.xml" Id="R0e15cfe2184345ee" /><Relationship Type="http://schemas.openxmlformats.org/officeDocument/2006/relationships/slide" Target="/ppt/slides/slide1.xml" Id="R0ff6ab6f921e4f30" /><Relationship Type="http://schemas.openxmlformats.org/officeDocument/2006/relationships/slide" Target="/ppt/slides/slide2.xml" Id="R7f2b344931ee4a5a" /><Relationship Type="http://schemas.openxmlformats.org/officeDocument/2006/relationships/slide" Target="/ppt/slides/slide3.xml" Id="R5f7c91defc984687" /><Relationship Type="http://schemas.openxmlformats.org/officeDocument/2006/relationships/slide" Target="/ppt/slides/slide4.xml" Id="R422003e53c3a43e8" /><Relationship Type="http://schemas.openxmlformats.org/officeDocument/2006/relationships/slide" Target="/ppt/slides/slide5.xml" Id="R4b2e3745a274459a" /><Relationship Type="http://schemas.openxmlformats.org/officeDocument/2006/relationships/slide" Target="/ppt/slides/slide6.xml" Id="Rab8c2883270d4bf0" /><Relationship Type="http://schemas.openxmlformats.org/officeDocument/2006/relationships/slide" Target="/ppt/slides/slide7.xml" Id="R54d2ff78eb9649a0" /><Relationship Type="http://schemas.openxmlformats.org/officeDocument/2006/relationships/slide" Target="/ppt/slides/slide8.xml" Id="Rb270304082b742b3" /><Relationship Type="http://schemas.openxmlformats.org/officeDocument/2006/relationships/slide" Target="/ppt/slides/slide9.xml" Id="Rbfe577809e294ee1" /><Relationship Type="http://schemas.openxmlformats.org/officeDocument/2006/relationships/slide" Target="/ppt/slides/slide10.xml" Id="R7078753d0bba4635" /><Relationship Type="http://schemas.openxmlformats.org/officeDocument/2006/relationships/slide" Target="/ppt/slides/slide11.xml" Id="R10dbc989bb05442f" /><Relationship Type="http://schemas.openxmlformats.org/officeDocument/2006/relationships/slide" Target="/ppt/slides/slide12.xml" Id="R4ee1eed48d45474a" /><Relationship Type="http://schemas.openxmlformats.org/officeDocument/2006/relationships/slide" Target="/ppt/slides/slide13.xml" Id="R25b73bfcd8ae4a6a" /><Relationship Type="http://schemas.openxmlformats.org/officeDocument/2006/relationships/slide" Target="/ppt/slides/slide14.xml" Id="Rb497266f4e384626" /><Relationship Type="http://schemas.openxmlformats.org/officeDocument/2006/relationships/slide" Target="/ppt/slides/slide15.xml" Id="Rdf54af677c674dff" /><Relationship Type="http://schemas.openxmlformats.org/officeDocument/2006/relationships/slide" Target="/ppt/slides/slide16.xml" Id="Reb2f71be3dd147db" /><Relationship Type="http://schemas.openxmlformats.org/officeDocument/2006/relationships/slide" Target="/ppt/slides/slide17.xml" Id="R332499ecf2984b4b" /><Relationship Type="http://schemas.openxmlformats.org/officeDocument/2006/relationships/slide" Target="/ppt/slides/slide18.xml" Id="R160533c7f1c84f4d" /><Relationship Type="http://schemas.openxmlformats.org/officeDocument/2006/relationships/slide" Target="/ppt/slides/slide19.xml" Id="Raa9ac01731ad480f" /><Relationship Type="http://schemas.openxmlformats.org/officeDocument/2006/relationships/slide" Target="/ppt/slides/slide20.xml" Id="Re808441f2ea34336" /><Relationship Type="http://schemas.openxmlformats.org/officeDocument/2006/relationships/slide" Target="/ppt/slides/slide21.xml" Id="Rb83ca1ff1b86425f" /><Relationship Type="http://schemas.openxmlformats.org/officeDocument/2006/relationships/slide" Target="/ppt/slides/slide22.xml" Id="Radea2e3ef2fa4ed1" /><Relationship Type="http://schemas.openxmlformats.org/officeDocument/2006/relationships/slide" Target="/ppt/slides/slide23.xml" Id="Rbec489780b3740d7" /><Relationship Type="http://schemas.openxmlformats.org/officeDocument/2006/relationships/slide" Target="/ppt/slides/slide24.xml" Id="R32bd0ea3379f46c8" /><Relationship Type="http://schemas.openxmlformats.org/officeDocument/2006/relationships/slide" Target="/ppt/slides/slide25.xml" Id="R5479b2e62cf44ae2" /><Relationship Type="http://schemas.openxmlformats.org/officeDocument/2006/relationships/slide" Target="/ppt/slides/slide26.xml" Id="R496ffc97a0894c59" /><Relationship Type="http://schemas.openxmlformats.org/officeDocument/2006/relationships/slide" Target="/ppt/slides/slide27.xml" Id="R9c54f723aadb4d02" /><Relationship Type="http://schemas.openxmlformats.org/officeDocument/2006/relationships/slide" Target="/ppt/slides/slide28.xml" Id="Rca11e68122ca4555" /><Relationship Type="http://schemas.openxmlformats.org/officeDocument/2006/relationships/slide" Target="/ppt/slides/slide29.xml" Id="R1ded28bb13724b66" /><Relationship Type="http://schemas.openxmlformats.org/officeDocument/2006/relationships/slide" Target="/ppt/slides/slide30.xml" Id="Rd56c6ea9cc3547c8" /><Relationship Type="http://schemas.openxmlformats.org/officeDocument/2006/relationships/slide" Target="/ppt/slides/slide31.xml" Id="Rf9979fede01c4bdc" /><Relationship Type="http://schemas.openxmlformats.org/officeDocument/2006/relationships/slide" Target="/ppt/slides/slide32.xml" Id="R517db1a2a4de4938" /><Relationship Type="http://schemas.openxmlformats.org/officeDocument/2006/relationships/slide" Target="/ppt/slides/slide33.xml" Id="R5dab8b6fcda8475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4cd8b482c9a456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812879664d94d2b" /><Relationship Type="http://schemas.openxmlformats.org/officeDocument/2006/relationships/notesMaster" Target="/ppt/notesMasters/notesMaster1.xml" Id="Ra205a2090fb2446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6298b75561248f6" /><Relationship Type="http://schemas.openxmlformats.org/officeDocument/2006/relationships/notesMaster" Target="/ppt/notesMasters/notesMaster1.xml" Id="R2ad9dd14b52f4d7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c1b7775183c4f3e" /><Relationship Type="http://schemas.openxmlformats.org/officeDocument/2006/relationships/notesMaster" Target="/ppt/notesMasters/notesMaster1.xml" Id="R8b1d8dc862904b4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419c3f6f9394bb4" /><Relationship Type="http://schemas.openxmlformats.org/officeDocument/2006/relationships/notesMaster" Target="/ppt/notesMasters/notesMaster1.xml" Id="R34641c4d942745d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bb138025b6f4c97" /><Relationship Type="http://schemas.openxmlformats.org/officeDocument/2006/relationships/notesMaster" Target="/ppt/notesMasters/notesMaster1.xml" Id="Reec6107a6b2f4b1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670e438e4ef411d" /><Relationship Type="http://schemas.openxmlformats.org/officeDocument/2006/relationships/notesMaster" Target="/ppt/notesMasters/notesMaster1.xml" Id="R4730480c6266441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2f73b56ae2e4619" /><Relationship Type="http://schemas.openxmlformats.org/officeDocument/2006/relationships/notesMaster" Target="/ppt/notesMasters/notesMaster1.xml" Id="Rf48be4d0848643f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2c3f5f4fd814370" /><Relationship Type="http://schemas.openxmlformats.org/officeDocument/2006/relationships/notesMaster" Target="/ppt/notesMasters/notesMaster1.xml" Id="R8372bbe3e3bd4ad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3b8370574364de3" /><Relationship Type="http://schemas.openxmlformats.org/officeDocument/2006/relationships/notesMaster" Target="/ppt/notesMasters/notesMaster1.xml" Id="Ra4a41c4670c1462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02e5b266e4042ed" /><Relationship Type="http://schemas.openxmlformats.org/officeDocument/2006/relationships/notesMaster" Target="/ppt/notesMasters/notesMaster1.xml" Id="Ra709a3be7118447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6df2a5e3e154990" /><Relationship Type="http://schemas.openxmlformats.org/officeDocument/2006/relationships/notesMaster" Target="/ppt/notesMasters/notesMaster1.xml" Id="R3880505805c1426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447c5c717734532" /><Relationship Type="http://schemas.openxmlformats.org/officeDocument/2006/relationships/notesMaster" Target="/ppt/notesMasters/notesMaster1.xml" Id="R5cca3572394b42b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8803eda11e345a9" /><Relationship Type="http://schemas.openxmlformats.org/officeDocument/2006/relationships/notesMaster" Target="/ppt/notesMasters/notesMaster1.xml" Id="Rafdbc53927614dd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a7673cf40a2494e" /><Relationship Type="http://schemas.openxmlformats.org/officeDocument/2006/relationships/notesMaster" Target="/ppt/notesMasters/notesMaster1.xml" Id="Rf7c669431bf64fe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3f5dc91f1a24586" /><Relationship Type="http://schemas.openxmlformats.org/officeDocument/2006/relationships/notesMaster" Target="/ppt/notesMasters/notesMaster1.xml" Id="R3c1ff33fddea4cb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9a447420a63409f" /><Relationship Type="http://schemas.openxmlformats.org/officeDocument/2006/relationships/notesMaster" Target="/ppt/notesMasters/notesMaster1.xml" Id="Rf0af76a2da5b496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084e795c669415c" /><Relationship Type="http://schemas.openxmlformats.org/officeDocument/2006/relationships/notesMaster" Target="/ppt/notesMasters/notesMaster1.xml" Id="R833eedccf7d14a2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5ae2a932e7848d2" /><Relationship Type="http://schemas.openxmlformats.org/officeDocument/2006/relationships/notesMaster" Target="/ppt/notesMasters/notesMaster1.xml" Id="R38de6fae93d1499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35246925041490b" /><Relationship Type="http://schemas.openxmlformats.org/officeDocument/2006/relationships/notesMaster" Target="/ppt/notesMasters/notesMaster1.xml" Id="R9fd0c1ed2e7b48e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0193813daf7147d2" /><Relationship Type="http://schemas.openxmlformats.org/officeDocument/2006/relationships/notesMaster" Target="/ppt/notesMasters/notesMaster1.xml" Id="R50fcabbc03a642e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bd269bc050e4a88" /><Relationship Type="http://schemas.openxmlformats.org/officeDocument/2006/relationships/notesMaster" Target="/ppt/notesMasters/notesMaster1.xml" Id="R9679f0d15f27440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537696f76f04855" /><Relationship Type="http://schemas.openxmlformats.org/officeDocument/2006/relationships/notesMaster" Target="/ppt/notesMasters/notesMaster1.xml" Id="Ra972bda62a694b5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f19ad49fb404b48" /><Relationship Type="http://schemas.openxmlformats.org/officeDocument/2006/relationships/notesMaster" Target="/ppt/notesMasters/notesMaster1.xml" Id="Rddfc838a3381449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a5a654cc7014c1d" /><Relationship Type="http://schemas.openxmlformats.org/officeDocument/2006/relationships/notesMaster" Target="/ppt/notesMasters/notesMaster1.xml" Id="Ra345ccd08d194ff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32737f35bec4a88" /><Relationship Type="http://schemas.openxmlformats.org/officeDocument/2006/relationships/notesMaster" Target="/ppt/notesMasters/notesMaster1.xml" Id="Ra647e4de0f1f468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3822bfa070d4d18" /><Relationship Type="http://schemas.openxmlformats.org/officeDocument/2006/relationships/notesMaster" Target="/ppt/notesMasters/notesMaster1.xml" Id="Rd7306be2ac744b9c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feef5aceb7944758" /><Relationship Type="http://schemas.openxmlformats.org/officeDocument/2006/relationships/notesMaster" Target="/ppt/notesMasters/notesMaster1.xml" Id="Rf859f6da3cec468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5dabc5522da84b34" /><Relationship Type="http://schemas.openxmlformats.org/officeDocument/2006/relationships/notesMaster" Target="/ppt/notesMasters/notesMaster1.xml" Id="R4d5ec66a2aba436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d5e79248c3045d4" /><Relationship Type="http://schemas.openxmlformats.org/officeDocument/2006/relationships/notesMaster" Target="/ppt/notesMasters/notesMaster1.xml" Id="Rbf35fde550f64f15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bbe42ac706894abc" /><Relationship Type="http://schemas.openxmlformats.org/officeDocument/2006/relationships/notesMaster" Target="/ppt/notesMasters/notesMaster1.xml" Id="R13b2a9f8740644af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e768572a6a0461b" /><Relationship Type="http://schemas.openxmlformats.org/officeDocument/2006/relationships/notesMaster" Target="/ppt/notesMasters/notesMaster1.xml" Id="Rc68a9d72c9d040e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ab0f1a9485304dcf" /><Relationship Type="http://schemas.openxmlformats.org/officeDocument/2006/relationships/notesMaster" Target="/ppt/notesMasters/notesMaster1.xml" Id="R3a3087a746464a86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9052b2c4442b418d" /><Relationship Type="http://schemas.openxmlformats.org/officeDocument/2006/relationships/notesMaster" Target="/ppt/notesMasters/notesMaster1.xml" Id="Rd80f441b46b341e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7a1a5697b9a4eda" /><Relationship Type="http://schemas.openxmlformats.org/officeDocument/2006/relationships/image" Target="/ppt/media/image.png" Id="R27fb0d899b374bcd" /><Relationship Type="http://schemas.openxmlformats.org/officeDocument/2006/relationships/image" Target="/ppt/media/image2.png" Id="Rf6fc26eb2cef4044" /><Relationship Type="http://schemas.openxmlformats.org/officeDocument/2006/relationships/image" Target="/ppt/media/image.jpeg" Id="R46c08c59c3b9450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c78bd63a95543c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7fb0d899b374bc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6fc26eb2cef404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6c08c59c3b9450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d3781cb23ff4805" /><Relationship Type="http://schemas.openxmlformats.org/officeDocument/2006/relationships/slideLayout" Target="/ppt/slideLayouts/slideLayout1.xml" Id="R18369892cd1b4e5a" /><Relationship Type="http://schemas.openxmlformats.org/officeDocument/2006/relationships/slideLayout" Target="/ppt/slideLayouts/slideLayout2.xml" Id="Rd169c492a05f4a9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8369892cd1b4e5a"/>
    <p:sldLayoutId xmlns:r="http://schemas.openxmlformats.org/officeDocument/2006/relationships" id="2147483650" r:id="Rd169c492a05f4a9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063dbc41314ee0" /><Relationship Type="http://schemas.openxmlformats.org/officeDocument/2006/relationships/notesSlide" Target="/ppt/notesSlides/notesSlide1.xml" Id="R03de4e07f32e4ff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315c96c8af42e2" /><Relationship Type="http://schemas.openxmlformats.org/officeDocument/2006/relationships/notesSlide" Target="/ppt/notesSlides/notesSlide2.xml" Id="Ra6e352a759304d9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d79af7d3a14fcf" /><Relationship Type="http://schemas.openxmlformats.org/officeDocument/2006/relationships/notesSlide" Target="/ppt/notesSlides/notesSlide3.xml" Id="R70c64651c0964e0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2c474962074507" /><Relationship Type="http://schemas.openxmlformats.org/officeDocument/2006/relationships/notesSlide" Target="/ppt/notesSlides/notesSlide4.xml" Id="R428d1d0635d44d7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36d07f90944881" /><Relationship Type="http://schemas.openxmlformats.org/officeDocument/2006/relationships/notesSlide" Target="/ppt/notesSlides/notesSlide5.xml" Id="R9194bc6f6ba0455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5e5603d3044c0f" /><Relationship Type="http://schemas.openxmlformats.org/officeDocument/2006/relationships/notesSlide" Target="/ppt/notesSlides/notesSlide6.xml" Id="R1ff8a483ba4b45a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06b81e17a34b3e" /><Relationship Type="http://schemas.openxmlformats.org/officeDocument/2006/relationships/notesSlide" Target="/ppt/notesSlides/notesSlide7.xml" Id="R9da04f4ff4fe48b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7927da482d42f9" /><Relationship Type="http://schemas.openxmlformats.org/officeDocument/2006/relationships/notesSlide" Target="/ppt/notesSlides/notesSlide8.xml" Id="Rb3121f3a7e46444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2804a0ac5f4294" /><Relationship Type="http://schemas.openxmlformats.org/officeDocument/2006/relationships/notesSlide" Target="/ppt/notesSlides/notesSlide9.xml" Id="Ra6d0a9b0ec2947d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60bd8b3acf4cb8" /><Relationship Type="http://schemas.openxmlformats.org/officeDocument/2006/relationships/notesSlide" Target="/ppt/notesSlides/notesSlide10.xml" Id="R5816e835317046d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55ce7f8cbf4cc6" /><Relationship Type="http://schemas.openxmlformats.org/officeDocument/2006/relationships/notesSlide" Target="/ppt/notesSlides/notesSlide11.xml" Id="R9d35b63e6213459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a3523959c04bfc" /><Relationship Type="http://schemas.openxmlformats.org/officeDocument/2006/relationships/notesSlide" Target="/ppt/notesSlides/notesSlide12.xml" Id="Rd777dde3d95442d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7ca7d61c5b4763" /><Relationship Type="http://schemas.openxmlformats.org/officeDocument/2006/relationships/notesSlide" Target="/ppt/notesSlides/notesSlide13.xml" Id="Rd362600d68c7492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0d142e59d547f4" /><Relationship Type="http://schemas.openxmlformats.org/officeDocument/2006/relationships/notesSlide" Target="/ppt/notesSlides/notesSlide14.xml" Id="R57a196afd914466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2fa88d8ff54efd" /><Relationship Type="http://schemas.openxmlformats.org/officeDocument/2006/relationships/notesSlide" Target="/ppt/notesSlides/notesSlide15.xml" Id="Rcc1407843a204e7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88620a8cc44491" /><Relationship Type="http://schemas.openxmlformats.org/officeDocument/2006/relationships/notesSlide" Target="/ppt/notesSlides/notesSlide16.xml" Id="R1e4bbc72ef2241d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7ebb883f3f470e" /><Relationship Type="http://schemas.openxmlformats.org/officeDocument/2006/relationships/notesSlide" Target="/ppt/notesSlides/notesSlide17.xml" Id="R321024b61c87431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55bd4b05724446" /><Relationship Type="http://schemas.openxmlformats.org/officeDocument/2006/relationships/notesSlide" Target="/ppt/notesSlides/notesSlide18.xml" Id="R254459747c924c2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469ef969164fb4" /><Relationship Type="http://schemas.openxmlformats.org/officeDocument/2006/relationships/notesSlide" Target="/ppt/notesSlides/notesSlide19.xml" Id="Ra658cc557142488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a450f830cc4582" /><Relationship Type="http://schemas.openxmlformats.org/officeDocument/2006/relationships/notesSlide" Target="/ppt/notesSlides/notesSlide20.xml" Id="R8b76f5e21c51426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849e9bd8324244" /><Relationship Type="http://schemas.openxmlformats.org/officeDocument/2006/relationships/notesSlide" Target="/ppt/notesSlides/notesSlide21.xml" Id="R1349ce78494e49e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6ce4deaed048db" /><Relationship Type="http://schemas.openxmlformats.org/officeDocument/2006/relationships/notesSlide" Target="/ppt/notesSlides/notesSlide22.xml" Id="R64847fd43c24406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2fa6f2bf2d4e14" /><Relationship Type="http://schemas.openxmlformats.org/officeDocument/2006/relationships/notesSlide" Target="/ppt/notesSlides/notesSlide23.xml" Id="Rebc33c7892d647f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4d6f9916ed4c17" /><Relationship Type="http://schemas.openxmlformats.org/officeDocument/2006/relationships/notesSlide" Target="/ppt/notesSlides/notesSlide24.xml" Id="Ra7c00a6b95be447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a39fb5dc76412d" /><Relationship Type="http://schemas.openxmlformats.org/officeDocument/2006/relationships/notesSlide" Target="/ppt/notesSlides/notesSlide25.xml" Id="R346ff016731a432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aa8a6ca6f04634" /><Relationship Type="http://schemas.openxmlformats.org/officeDocument/2006/relationships/notesSlide" Target="/ppt/notesSlides/notesSlide26.xml" Id="Rd67a5fdfb230477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26ca6003274620" /><Relationship Type="http://schemas.openxmlformats.org/officeDocument/2006/relationships/notesSlide" Target="/ppt/notesSlides/notesSlide27.xml" Id="R71781ca8d37a427f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10f0987a0945a4" /><Relationship Type="http://schemas.openxmlformats.org/officeDocument/2006/relationships/notesSlide" Target="/ppt/notesSlides/notesSlide28.xml" Id="R9716d66e45da4bf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ba2906004f4a56" /><Relationship Type="http://schemas.openxmlformats.org/officeDocument/2006/relationships/notesSlide" Target="/ppt/notesSlides/notesSlide29.xml" Id="R63ce7001abaf4dc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886e015feb48ea" /><Relationship Type="http://schemas.openxmlformats.org/officeDocument/2006/relationships/notesSlide" Target="/ppt/notesSlides/notesSlide30.xml" Id="R4906988eda184d60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44aebebb004c79" /><Relationship Type="http://schemas.openxmlformats.org/officeDocument/2006/relationships/notesSlide" Target="/ppt/notesSlides/notesSlide31.xml" Id="R709c7609a53a4cc8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296078b0814960" /><Relationship Type="http://schemas.openxmlformats.org/officeDocument/2006/relationships/notesSlide" Target="/ppt/notesSlides/notesSlide32.xml" Id="R3c8c705faf7f41d2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7c90aea4a4434c" /><Relationship Type="http://schemas.openxmlformats.org/officeDocument/2006/relationships/notesSlide" Target="/ppt/notesSlides/notesSlide33.xml" Id="Rdfc02b8881cd4b6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5:1  |  Genesis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亞當的後代記在下面。（當神造人的日子，是照着自己的樣式造的，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the book of the generations of Adam. In the day that God created man, in the likeness of God made he him;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5:2  |  Genesis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並且造男造女。在他們被造的日子，神賜福給他們，稱他們為「人」。）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Male and female created he them; and blessed them, and called their name Adam, in the day when they were created.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5:3  |  Genesis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亞當活到一百三十歲，生了一個兒子，形像樣式和自己相似，就給他起名叫塞特。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Adam lived an hundred and thirty years, and begat a son in his own likeness, after his image; and called his name Seth: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5:4  |  Genesis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亞當生塞特之後，又在世八百年，並且生兒養女。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days of Adam after he had begotten Seth were eight hundred years: and he begat sons and daughters: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5:5  |  Genesis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亞當共活了九百三十歲就死了。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the days that Adam lived were nine hundred and thirty years: and he died.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5:6  |  Genesis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塞特活到一百零五歲，生了以挪士。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Seth lived an hundred and five years, and begat Enos: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5:7  |  Genesis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塞特生以挪士之後，又活了八百零七年，並且生兒養女。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Seth lived after he begat Enos eight hundred and seven years, and begat sons and daughters: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5:8  |  Genesis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塞特共活了九百一十二歲就死了。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the days of Seth were nine hundred and twelve years: and he died.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5:9  |  Genesis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以挪士活到九十歲，生了該南。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Enos lived ninety years, and begat Cainan: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5:10  |  Genesis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以挪士生該南之後，又活了八百一十五年，並且生兒養女。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Enos lived after he begat Cainan eight hundred and fifteen years, and begat sons and daughters: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5:11  |  Genesis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以挪士共活了九百零五歲就死了。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the days of Enos were nine hundred and five years: and he died.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5:12  |  Genesis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該南活到七十歲，生了瑪勒列。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Cainan lived seventy years, and begat Mahalaleel: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5:13  |  Genesis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該南生瑪勒列之後，又活了八百四十年，並且生兒養女。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Cainan lived after he begat Mahalaleel eight hundred and forty years, and begat sons and daughters: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5:14  |  Genesis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該南共活了九百一十歲就死了。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the days of Cainan were nine hundred and ten years: and he died.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5:15  |  Genesis 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瑪勒列活到六十五歲，生了雅列。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Mahalaleel lived sixty and five years, and begat Jared: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5:16  |  Genesis 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瑪勒列生雅列之後，又活了八百三十年，並且生兒養女。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Mahalaleel lived after he begat Jared eight hundred and thirty years, and begat sons and daughters: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5:17  |  Genesis 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瑪勒列共活了八百九十五歲就死了。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the days of Mahalaleel were eight hundred ninety and five years: and he died.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5:18  |  Genesis 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雅列活到一百六十二歲，生了以諾。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Jared lived an hundred sixty and two years, and he begat Enoch: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5:19  |  Genesis 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雅列生以諾之後，又活了八百年，並且生兒養女。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Jared lived after he begat Enoch eight hundred years, and begat sons and daughters: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5:20  |  Genesis 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雅列共活了九百六十二歲就死了。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the days of Jared were nine hundred sixty and two years: and he died.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5:21  |  Genesis 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以諾活到六十五歲，生了瑪土撒拉。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Enoch lived sixty and five years, and begat Methuselah: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5:22  |  Genesis 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以諾生瑪土撒拉之後，與神同行三百年，並且生兒養女。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Enoch walked with God after he begat Methuselah three hundred years, and begat sons and daughters: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5:23  |  Genesis 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以諾共活了三百六十五歲。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the days of Enoch were three hundred sixty and five years: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5:24  |  Genesis 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以諾與神同行，神將他取去，他就不在世了。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Enoch walked with God: and he was not; for God took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5:25  |  Genesis 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瑪土撒拉活到一百八十七歲，生了拉麥。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Methuselah lived an hundred eighty and seven years, and begat Lamech: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5:26  |  Genesis 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瑪土撒拉生拉麥之後，又活了七百八十二年，並且生兒養女。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Methuselah lived after he begat Lamech seven hundred eighty and two years, and begat sons and daughters: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5:27  |  Genesis 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瑪土撒拉共活了九百六十九歲就死了。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the days of Methuselah were nine hundred sixty and nine years: and he died.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5:28  |  Genesis 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拉麥活到一百八十二歲，生了一個兒子，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Lamech lived an hundred eighty and two years, and begat a son: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5:29  |  Genesis 5:29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給他起名叫挪亞，說：「這個兒子必為我們的操作和手中的勞苦安慰我們；這操作勞苦是因為耶和華咒詛地。」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called his name Noah, saying, This same shall comfort us concerning our work and toil of our hands, because of the ground which the LORD hath cursed.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5:30  |  Genesis 5:30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拉麥生挪亞之後，又活了五百九十五年，並且生兒養女。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Lamech lived after he begat Noah five hundred ninety and five years, and begat sons and daughters: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5:31  |  Genesis 5:31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拉麥共活了七百七十七歲就死了。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the days of Lamech were seven hundred seventy and seven years: and he died.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5:32  |  Genesis 5:32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挪亞五百歲生了閃、含、雅弗。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Noah was five hundred years old: and Noah begat Shem, Ham, and Japheth.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2026-08-26T09:56:37.0580000Z</dcterms:created>
  <dcterms:modified xsi:type="dcterms:W3CDTF">2026-08-26T09:56:37.0580000Z</dcterms:modified>
</coreProperties>
</file>