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ea136fee54c45de" /><Relationship Type="http://schemas.openxmlformats.org/officeDocument/2006/relationships/extended-properties" Target="/docProps/app.xml" Id="Raaa2a2528b814a3d" /><Relationship Type="http://schemas.openxmlformats.org/officeDocument/2006/relationships/officeDocument" Target="/ppt/presentation.xml" Id="R196c106ee11f40c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7707bd74462b4478"/>
  </p:sldMasterIdLst>
  <p:notesMasterIdLst>
    <p:notesMasterId xmlns:r="http://schemas.openxmlformats.org/officeDocument/2006/relationships" r:id="Ra70f77125b4c4510"/>
  </p:notesMasterIdLst>
  <p:sldIdLst>
    <p:sldId xmlns:r="http://schemas.openxmlformats.org/officeDocument/2006/relationships" id="256" r:id="Rc15c8d64aa704201"/>
    <p:sldId xmlns:r="http://schemas.openxmlformats.org/officeDocument/2006/relationships" id="257" r:id="R49e6e35a7e9249dc"/>
    <p:sldId xmlns:r="http://schemas.openxmlformats.org/officeDocument/2006/relationships" id="258" r:id="R48ebdb51fcf64257"/>
    <p:sldId xmlns:r="http://schemas.openxmlformats.org/officeDocument/2006/relationships" id="259" r:id="R51ed78493fdb422a"/>
    <p:sldId xmlns:r="http://schemas.openxmlformats.org/officeDocument/2006/relationships" id="260" r:id="R343ae19dcd7044c6"/>
    <p:sldId xmlns:r="http://schemas.openxmlformats.org/officeDocument/2006/relationships" id="261" r:id="R678bed9d5e134dc3"/>
    <p:sldId xmlns:r="http://schemas.openxmlformats.org/officeDocument/2006/relationships" id="262" r:id="R53ae87fca3954ff7"/>
    <p:sldId xmlns:r="http://schemas.openxmlformats.org/officeDocument/2006/relationships" id="263" r:id="R2814242ed4c846ca"/>
    <p:sldId xmlns:r="http://schemas.openxmlformats.org/officeDocument/2006/relationships" id="264" r:id="R9254ced5f3d0460f"/>
    <p:sldId xmlns:r="http://schemas.openxmlformats.org/officeDocument/2006/relationships" id="265" r:id="Ra6133390c827444f"/>
    <p:sldId xmlns:r="http://schemas.openxmlformats.org/officeDocument/2006/relationships" id="266" r:id="R1f48178066fc4cf0"/>
    <p:sldId xmlns:r="http://schemas.openxmlformats.org/officeDocument/2006/relationships" id="267" r:id="R776c59d87e5a4232"/>
    <p:sldId xmlns:r="http://schemas.openxmlformats.org/officeDocument/2006/relationships" id="268" r:id="R984d7e380729426b"/>
    <p:sldId xmlns:r="http://schemas.openxmlformats.org/officeDocument/2006/relationships" id="269" r:id="Rb2ad37f65f804c62"/>
    <p:sldId xmlns:r="http://schemas.openxmlformats.org/officeDocument/2006/relationships" id="270" r:id="Rca14e3e7525a4366"/>
    <p:sldId xmlns:r="http://schemas.openxmlformats.org/officeDocument/2006/relationships" id="271" r:id="Rb50dae847ab7433f"/>
    <p:sldId xmlns:r="http://schemas.openxmlformats.org/officeDocument/2006/relationships" id="272" r:id="R6e19d205c0ee462e"/>
    <p:sldId xmlns:r="http://schemas.openxmlformats.org/officeDocument/2006/relationships" id="273" r:id="R88309002238345a8"/>
    <p:sldId xmlns:r="http://schemas.openxmlformats.org/officeDocument/2006/relationships" id="274" r:id="Rf3445a532f86475d"/>
    <p:sldId xmlns:r="http://schemas.openxmlformats.org/officeDocument/2006/relationships" id="275" r:id="R53c5d094eab9499f"/>
    <p:sldId xmlns:r="http://schemas.openxmlformats.org/officeDocument/2006/relationships" id="276" r:id="R02a28bfc1388477f"/>
    <p:sldId xmlns:r="http://schemas.openxmlformats.org/officeDocument/2006/relationships" id="277" r:id="Rddf5cb85552845db"/>
    <p:sldId xmlns:r="http://schemas.openxmlformats.org/officeDocument/2006/relationships" id="278" r:id="R4e032a9111e54493"/>
    <p:sldId xmlns:r="http://schemas.openxmlformats.org/officeDocument/2006/relationships" id="279" r:id="R6ab4919a35bb4a80"/>
    <p:sldId xmlns:r="http://schemas.openxmlformats.org/officeDocument/2006/relationships" id="280" r:id="R8fa0061092954a7e"/>
    <p:sldId xmlns:r="http://schemas.openxmlformats.org/officeDocument/2006/relationships" id="281" r:id="R81c5d96d815d41fe"/>
    <p:sldId xmlns:r="http://schemas.openxmlformats.org/officeDocument/2006/relationships" id="282" r:id="Rdb27cc0387764804"/>
    <p:sldId xmlns:r="http://schemas.openxmlformats.org/officeDocument/2006/relationships" id="283" r:id="R77d495451b184bae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36ed8e204004193" /><Relationship Type="http://schemas.openxmlformats.org/officeDocument/2006/relationships/slideMaster" Target="/ppt/slideMasters/slideMaster1.xml" Id="R7707bd74462b4478" /><Relationship Type="http://schemas.openxmlformats.org/officeDocument/2006/relationships/notesMaster" Target="/ppt/notesMasters/notesMaster1.xml" Id="Ra70f77125b4c4510" /><Relationship Type="http://schemas.openxmlformats.org/officeDocument/2006/relationships/presProps" Target="/ppt/presProps.xml" Id="Raded3aa71d1c474d" /><Relationship Type="http://schemas.openxmlformats.org/officeDocument/2006/relationships/tableStyles" Target="/ppt/tableStyles.xml" Id="Rf43bd7b4b6954119" /><Relationship Type="http://schemas.openxmlformats.org/officeDocument/2006/relationships/slide" Target="/ppt/slides/slide1.xml" Id="Rc15c8d64aa704201" /><Relationship Type="http://schemas.openxmlformats.org/officeDocument/2006/relationships/slide" Target="/ppt/slides/slide2.xml" Id="R49e6e35a7e9249dc" /><Relationship Type="http://schemas.openxmlformats.org/officeDocument/2006/relationships/slide" Target="/ppt/slides/slide3.xml" Id="R48ebdb51fcf64257" /><Relationship Type="http://schemas.openxmlformats.org/officeDocument/2006/relationships/slide" Target="/ppt/slides/slide4.xml" Id="R51ed78493fdb422a" /><Relationship Type="http://schemas.openxmlformats.org/officeDocument/2006/relationships/slide" Target="/ppt/slides/slide5.xml" Id="R343ae19dcd7044c6" /><Relationship Type="http://schemas.openxmlformats.org/officeDocument/2006/relationships/slide" Target="/ppt/slides/slide6.xml" Id="R678bed9d5e134dc3" /><Relationship Type="http://schemas.openxmlformats.org/officeDocument/2006/relationships/slide" Target="/ppt/slides/slide7.xml" Id="R53ae87fca3954ff7" /><Relationship Type="http://schemas.openxmlformats.org/officeDocument/2006/relationships/slide" Target="/ppt/slides/slide8.xml" Id="R2814242ed4c846ca" /><Relationship Type="http://schemas.openxmlformats.org/officeDocument/2006/relationships/slide" Target="/ppt/slides/slide9.xml" Id="R9254ced5f3d0460f" /><Relationship Type="http://schemas.openxmlformats.org/officeDocument/2006/relationships/slide" Target="/ppt/slides/slide10.xml" Id="Ra6133390c827444f" /><Relationship Type="http://schemas.openxmlformats.org/officeDocument/2006/relationships/slide" Target="/ppt/slides/slide11.xml" Id="R1f48178066fc4cf0" /><Relationship Type="http://schemas.openxmlformats.org/officeDocument/2006/relationships/slide" Target="/ppt/slides/slide12.xml" Id="R776c59d87e5a4232" /><Relationship Type="http://schemas.openxmlformats.org/officeDocument/2006/relationships/slide" Target="/ppt/slides/slide13.xml" Id="R984d7e380729426b" /><Relationship Type="http://schemas.openxmlformats.org/officeDocument/2006/relationships/slide" Target="/ppt/slides/slide14.xml" Id="Rb2ad37f65f804c62" /><Relationship Type="http://schemas.openxmlformats.org/officeDocument/2006/relationships/slide" Target="/ppt/slides/slide15.xml" Id="Rca14e3e7525a4366" /><Relationship Type="http://schemas.openxmlformats.org/officeDocument/2006/relationships/slide" Target="/ppt/slides/slide16.xml" Id="Rb50dae847ab7433f" /><Relationship Type="http://schemas.openxmlformats.org/officeDocument/2006/relationships/slide" Target="/ppt/slides/slide17.xml" Id="R6e19d205c0ee462e" /><Relationship Type="http://schemas.openxmlformats.org/officeDocument/2006/relationships/slide" Target="/ppt/slides/slide18.xml" Id="R88309002238345a8" /><Relationship Type="http://schemas.openxmlformats.org/officeDocument/2006/relationships/slide" Target="/ppt/slides/slide19.xml" Id="Rf3445a532f86475d" /><Relationship Type="http://schemas.openxmlformats.org/officeDocument/2006/relationships/slide" Target="/ppt/slides/slide20.xml" Id="R53c5d094eab9499f" /><Relationship Type="http://schemas.openxmlformats.org/officeDocument/2006/relationships/slide" Target="/ppt/slides/slide21.xml" Id="R02a28bfc1388477f" /><Relationship Type="http://schemas.openxmlformats.org/officeDocument/2006/relationships/slide" Target="/ppt/slides/slide22.xml" Id="Rddf5cb85552845db" /><Relationship Type="http://schemas.openxmlformats.org/officeDocument/2006/relationships/slide" Target="/ppt/slides/slide23.xml" Id="R4e032a9111e54493" /><Relationship Type="http://schemas.openxmlformats.org/officeDocument/2006/relationships/slide" Target="/ppt/slides/slide24.xml" Id="R6ab4919a35bb4a80" /><Relationship Type="http://schemas.openxmlformats.org/officeDocument/2006/relationships/slide" Target="/ppt/slides/slide25.xml" Id="R8fa0061092954a7e" /><Relationship Type="http://schemas.openxmlformats.org/officeDocument/2006/relationships/slide" Target="/ppt/slides/slide26.xml" Id="R81c5d96d815d41fe" /><Relationship Type="http://schemas.openxmlformats.org/officeDocument/2006/relationships/slide" Target="/ppt/slides/slide27.xml" Id="Rdb27cc0387764804" /><Relationship Type="http://schemas.openxmlformats.org/officeDocument/2006/relationships/slide" Target="/ppt/slides/slide28.xml" Id="R77d495451b184bae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fe44229afaa9469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e19839084ee4955" /><Relationship Type="http://schemas.openxmlformats.org/officeDocument/2006/relationships/notesMaster" Target="/ppt/notesMasters/notesMaster1.xml" Id="R978373a0e87f47e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f4b6c847c884a4c" /><Relationship Type="http://schemas.openxmlformats.org/officeDocument/2006/relationships/notesMaster" Target="/ppt/notesMasters/notesMaster1.xml" Id="Rbf94f7f1becc44c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683e07d24884f5b" /><Relationship Type="http://schemas.openxmlformats.org/officeDocument/2006/relationships/notesMaster" Target="/ppt/notesMasters/notesMaster1.xml" Id="Rae485a4fb64f4dc8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567795e193c47ab" /><Relationship Type="http://schemas.openxmlformats.org/officeDocument/2006/relationships/notesMaster" Target="/ppt/notesMasters/notesMaster1.xml" Id="R1706c8b2e2f449ba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bf9489d4d2845ef" /><Relationship Type="http://schemas.openxmlformats.org/officeDocument/2006/relationships/notesMaster" Target="/ppt/notesMasters/notesMaster1.xml" Id="R67d72834b0dc443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05d326dcd1246da" /><Relationship Type="http://schemas.openxmlformats.org/officeDocument/2006/relationships/notesMaster" Target="/ppt/notesMasters/notesMaster1.xml" Id="R9489d0fa084546a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d5e2a9db0b541ad" /><Relationship Type="http://schemas.openxmlformats.org/officeDocument/2006/relationships/notesMaster" Target="/ppt/notesMasters/notesMaster1.xml" Id="Rc2d32885315d456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b93ef652ba8462f" /><Relationship Type="http://schemas.openxmlformats.org/officeDocument/2006/relationships/notesMaster" Target="/ppt/notesMasters/notesMaster1.xml" Id="R65935a66fdc9449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64f4a6ee68b648a0" /><Relationship Type="http://schemas.openxmlformats.org/officeDocument/2006/relationships/notesMaster" Target="/ppt/notesMasters/notesMaster1.xml" Id="R24fd01ad44b94e4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84a1e49e8b974264" /><Relationship Type="http://schemas.openxmlformats.org/officeDocument/2006/relationships/notesMaster" Target="/ppt/notesMasters/notesMaster1.xml" Id="Re500b93828df411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4c472c70f04405c" /><Relationship Type="http://schemas.openxmlformats.org/officeDocument/2006/relationships/notesMaster" Target="/ppt/notesMasters/notesMaster1.xml" Id="R4145c97f16724dd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12e3ed9dd904d32" /><Relationship Type="http://schemas.openxmlformats.org/officeDocument/2006/relationships/notesMaster" Target="/ppt/notesMasters/notesMaster1.xml" Id="R47e42158698c4d63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9378ed077054cbf" /><Relationship Type="http://schemas.openxmlformats.org/officeDocument/2006/relationships/notesMaster" Target="/ppt/notesMasters/notesMaster1.xml" Id="R77d4a1e4459843d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56d66fa99a54215" /><Relationship Type="http://schemas.openxmlformats.org/officeDocument/2006/relationships/notesMaster" Target="/ppt/notesMasters/notesMaster1.xml" Id="R07f9f8aa45714ba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5e3a4853e024f50" /><Relationship Type="http://schemas.openxmlformats.org/officeDocument/2006/relationships/notesMaster" Target="/ppt/notesMasters/notesMaster1.xml" Id="R117977fa5af54d4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8d51c88fb952418a" /><Relationship Type="http://schemas.openxmlformats.org/officeDocument/2006/relationships/notesMaster" Target="/ppt/notesMasters/notesMaster1.xml" Id="Reb225f5fbaec4377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6076610f710d4503" /><Relationship Type="http://schemas.openxmlformats.org/officeDocument/2006/relationships/notesMaster" Target="/ppt/notesMasters/notesMaster1.xml" Id="R3396cc6c3dd54e3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1ad926ced48d4829" /><Relationship Type="http://schemas.openxmlformats.org/officeDocument/2006/relationships/notesMaster" Target="/ppt/notesMasters/notesMaster1.xml" Id="R0e7201bafe4647c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eef7dc386264060" /><Relationship Type="http://schemas.openxmlformats.org/officeDocument/2006/relationships/notesMaster" Target="/ppt/notesMasters/notesMaster1.xml" Id="R9fc5f7e5890941d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7eee680c3a9d4085" /><Relationship Type="http://schemas.openxmlformats.org/officeDocument/2006/relationships/notesMaster" Target="/ppt/notesMasters/notesMaster1.xml" Id="Rae1aa20793f046a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c93ba885f4a04ab5" /><Relationship Type="http://schemas.openxmlformats.org/officeDocument/2006/relationships/notesMaster" Target="/ppt/notesMasters/notesMaster1.xml" Id="Re28c8f6f62154ce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f255e81ce0249df" /><Relationship Type="http://schemas.openxmlformats.org/officeDocument/2006/relationships/notesMaster" Target="/ppt/notesMasters/notesMaster1.xml" Id="R1a6b6b30541146f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0aec9fb4ec814cb1" /><Relationship Type="http://schemas.openxmlformats.org/officeDocument/2006/relationships/notesMaster" Target="/ppt/notesMasters/notesMaster1.xml" Id="R44c0539f037549a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fe53c67b1f344f5c" /><Relationship Type="http://schemas.openxmlformats.org/officeDocument/2006/relationships/notesMaster" Target="/ppt/notesMasters/notesMaster1.xml" Id="Ra7cdda765c264038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3dcc04e15fcd4aef" /><Relationship Type="http://schemas.openxmlformats.org/officeDocument/2006/relationships/notesMaster" Target="/ppt/notesMasters/notesMaster1.xml" Id="R4d622ec17aae4cae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70adb3cfbdb649e4" /><Relationship Type="http://schemas.openxmlformats.org/officeDocument/2006/relationships/notesMaster" Target="/ppt/notesMasters/notesMaster1.xml" Id="R0d665e70f99447c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82fe6c9a7354365" /><Relationship Type="http://schemas.openxmlformats.org/officeDocument/2006/relationships/notesMaster" Target="/ppt/notesMasters/notesMaster1.xml" Id="Rb5f00de10dd14419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454855452054c2c" /><Relationship Type="http://schemas.openxmlformats.org/officeDocument/2006/relationships/notesMaster" Target="/ppt/notesMasters/notesMaster1.xml" Id="R3083cb840f464be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f62da70d3c4a97" /><Relationship Type="http://schemas.openxmlformats.org/officeDocument/2006/relationships/image" Target="/ppt/media/image.png" Id="R80fc085ac0d04ae1" /><Relationship Type="http://schemas.openxmlformats.org/officeDocument/2006/relationships/image" Target="/ppt/media/image2.png" Id="R76f5c49b49c2472b" /><Relationship Type="http://schemas.openxmlformats.org/officeDocument/2006/relationships/image" Target="/ppt/media/image.jpeg" Id="R111d8cb3d970481b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25ef21c100b44b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0fc085ac0d04ae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6f5c49b49c2472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1d8cb3d970481b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3e5a235cd7a499a" /><Relationship Type="http://schemas.openxmlformats.org/officeDocument/2006/relationships/slideLayout" Target="/ppt/slideLayouts/slideLayout1.xml" Id="R8550bdb3f6d24cc8" /><Relationship Type="http://schemas.openxmlformats.org/officeDocument/2006/relationships/slideLayout" Target="/ppt/slideLayouts/slideLayout2.xml" Id="R9eada21587e643e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550bdb3f6d24cc8"/>
    <p:sldLayoutId xmlns:r="http://schemas.openxmlformats.org/officeDocument/2006/relationships" id="2147483650" r:id="R9eada21587e643e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f0b2899fd44b52" /><Relationship Type="http://schemas.openxmlformats.org/officeDocument/2006/relationships/notesSlide" Target="/ppt/notesSlides/notesSlide1.xml" Id="Ra085db08c91540f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b0c4792fa44553" /><Relationship Type="http://schemas.openxmlformats.org/officeDocument/2006/relationships/notesSlide" Target="/ppt/notesSlides/notesSlide2.xml" Id="Rf6cd143a1a82455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b5852d9f674443" /><Relationship Type="http://schemas.openxmlformats.org/officeDocument/2006/relationships/notesSlide" Target="/ppt/notesSlides/notesSlide3.xml" Id="Reff09dbf33ef457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46eb239ee604d0b" /><Relationship Type="http://schemas.openxmlformats.org/officeDocument/2006/relationships/notesSlide" Target="/ppt/notesSlides/notesSlide4.xml" Id="Rb57ba9285872429b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67758ff6ae4365" /><Relationship Type="http://schemas.openxmlformats.org/officeDocument/2006/relationships/notesSlide" Target="/ppt/notesSlides/notesSlide5.xml" Id="R017d1d09de2a4ac0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f3de16a0823425d" /><Relationship Type="http://schemas.openxmlformats.org/officeDocument/2006/relationships/notesSlide" Target="/ppt/notesSlides/notesSlide6.xml" Id="R1b4abb74d9934ca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970a168b9dd4162" /><Relationship Type="http://schemas.openxmlformats.org/officeDocument/2006/relationships/notesSlide" Target="/ppt/notesSlides/notesSlide7.xml" Id="R152ec5ea0c2b49d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7adc49a3f44ef9" /><Relationship Type="http://schemas.openxmlformats.org/officeDocument/2006/relationships/notesSlide" Target="/ppt/notesSlides/notesSlide8.xml" Id="Rc1b182aa30c9444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3e330dd2cc4abf" /><Relationship Type="http://schemas.openxmlformats.org/officeDocument/2006/relationships/notesSlide" Target="/ppt/notesSlides/notesSlide9.xml" Id="R80967c5129ce452d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1b63bcf2e646fd" /><Relationship Type="http://schemas.openxmlformats.org/officeDocument/2006/relationships/notesSlide" Target="/ppt/notesSlides/notesSlide10.xml" Id="Rf53af9f200d3477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08d15180a74e5b" /><Relationship Type="http://schemas.openxmlformats.org/officeDocument/2006/relationships/notesSlide" Target="/ppt/notesSlides/notesSlide11.xml" Id="Rc0f3337735144c9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8f899a239474ec9" /><Relationship Type="http://schemas.openxmlformats.org/officeDocument/2006/relationships/notesSlide" Target="/ppt/notesSlides/notesSlide12.xml" Id="Ref7be42240c64a3a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fbdf42bae74e66" /><Relationship Type="http://schemas.openxmlformats.org/officeDocument/2006/relationships/notesSlide" Target="/ppt/notesSlides/notesSlide13.xml" Id="Rcc280e74cfd94fc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5a5b5e501e4110" /><Relationship Type="http://schemas.openxmlformats.org/officeDocument/2006/relationships/notesSlide" Target="/ppt/notesSlides/notesSlide14.xml" Id="Rf97c53efea23470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cd1c8e7d014173" /><Relationship Type="http://schemas.openxmlformats.org/officeDocument/2006/relationships/notesSlide" Target="/ppt/notesSlides/notesSlide15.xml" Id="Rd4347dcd75074041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b63e598dcd44aa" /><Relationship Type="http://schemas.openxmlformats.org/officeDocument/2006/relationships/notesSlide" Target="/ppt/notesSlides/notesSlide16.xml" Id="Rfb7a24c45e984a9c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b381f12b5864869" /><Relationship Type="http://schemas.openxmlformats.org/officeDocument/2006/relationships/notesSlide" Target="/ppt/notesSlides/notesSlide17.xml" Id="R736255e78db14af4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a64043823d41f5" /><Relationship Type="http://schemas.openxmlformats.org/officeDocument/2006/relationships/notesSlide" Target="/ppt/notesSlides/notesSlide18.xml" Id="R151d7a27681b498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0e9ee381e242de" /><Relationship Type="http://schemas.openxmlformats.org/officeDocument/2006/relationships/notesSlide" Target="/ppt/notesSlides/notesSlide19.xml" Id="Rcdec905969a8465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bb3a6b62460412e" /><Relationship Type="http://schemas.openxmlformats.org/officeDocument/2006/relationships/notesSlide" Target="/ppt/notesSlides/notesSlide20.xml" Id="Rcff62aa2ec144eb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ed138dd9064ceb" /><Relationship Type="http://schemas.openxmlformats.org/officeDocument/2006/relationships/notesSlide" Target="/ppt/notesSlides/notesSlide21.xml" Id="R7723f8689ca4462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199dce24664c7a" /><Relationship Type="http://schemas.openxmlformats.org/officeDocument/2006/relationships/notesSlide" Target="/ppt/notesSlides/notesSlide22.xml" Id="Rdccddc1f3d3949f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8a39635245042b7" /><Relationship Type="http://schemas.openxmlformats.org/officeDocument/2006/relationships/notesSlide" Target="/ppt/notesSlides/notesSlide23.xml" Id="Rb11837ceb8f34bf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d8aede302747ca" /><Relationship Type="http://schemas.openxmlformats.org/officeDocument/2006/relationships/notesSlide" Target="/ppt/notesSlides/notesSlide24.xml" Id="Rfc096b7f302a49f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2230ed94064e58" /><Relationship Type="http://schemas.openxmlformats.org/officeDocument/2006/relationships/notesSlide" Target="/ppt/notesSlides/notesSlide25.xml" Id="R295632b20e8f4d2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20a59af0a54395" /><Relationship Type="http://schemas.openxmlformats.org/officeDocument/2006/relationships/notesSlide" Target="/ppt/notesSlides/notesSlide26.xml" Id="Reb59193d721b49b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1a569f2de84399" /><Relationship Type="http://schemas.openxmlformats.org/officeDocument/2006/relationships/notesSlide" Target="/ppt/notesSlides/notesSlide27.xml" Id="R000fda26e7b54b7f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8013fa8cf6499f" /><Relationship Type="http://schemas.openxmlformats.org/officeDocument/2006/relationships/notesSlide" Target="/ppt/notesSlides/notesSlide28.xml" Id="Rd7564c35829040a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Ezekiel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  |  Ezekiel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他對我說：「人子啊，要吃你所得的，要吃這書卷，好去對以色列家講說。」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he said unto me, Son of man, eat that thou findest; eat this roll, and go speak unto the house of Israel.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  |  Ezekiel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於是我開口，他就使我吃這書卷，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I opened my mouth, and he caused me to eat that roll.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3:3  |  Ezekiel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又對我說：「人子啊，要吃我所賜給你的這書卷，充滿你的肚腹。」我就吃了，口中覺得其甜如蜜。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me, Son of man, cause thy belly to eat, and fill thy bowels with this roll that I give thee. Then did I eat it; and it was in my mouth as honey for sweetness.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3:4  |  Ezekiel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他對我說：「人子啊，你往以色列家那裏去，將我的話對他們講說。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said unto me, Son of man, go, get thee unto the house of Israel, and speak with my words unto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3:5  |  Ezekiel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你奉差遣不是往那說話深奧、言語難懂的民那裏去，乃是往以色列家去；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art not sent to a people of a strange speech and of an hard language, but to the house of Israel;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3:6  |  Ezekiel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不是往那說話深奧、言語難懂的多國去，他們的話語是你不懂得的。我若差你往他們那裏去，他們必聽從你。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Not to many people of a strange speech and of an hard language, whose words thou canst not understand. Surely, had I sent thee to them, they would have hearkened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3:7  |  Ezekiel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以色列家卻不肯聽從你，因為他們不肯聽從我；原來以色列全家是額堅心硬的人。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house of Israel will not hearken unto thee; for they will not hearken unto me: for all the house of Israel are impudent and hardhearted.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3:8  |  Ezekiel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看哪，我使你的臉硬過他們的臉，使你的額硬過他們的額。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I have made thy face strong against their faces, and thy forehead strong against their foreheads.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3:9  |  Ezekiel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我使你的額像金鋼鑽，比火石更硬。他們雖是悖逆之家，你不要怕他們，也不要因他們的臉色驚惶。」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an adamant harder than flint have I made thy forehead: fear them not, neither be dismayed at their looks, though they be a rebellious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3:10  |  Ezekiel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他又對我說：「人子啊，我對你所說的一切話，要心裏領會，耳中聽聞。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Moreover he said unto me, Son of man, all my words that I shall speak unto thee receive in thine heart, and hear with thine ears.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3:11  |  Ezekiel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你往你本國被擄的子民那裏去，他們或聽，或不聽，你要對他們講說，告訴他們這是主耶和華說的。」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go, get thee to them of the captivity, unto the children of thy people, and speak unto them, and tell them, Thus saith the Lord GOD; whether they will hear, or whether they will forbear.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3:12  |  Ezekiel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那時，靈將我舉起，我就聽見在我身後有震動轟轟的聲音，[說]：「從耶和華的所在顯出來的榮耀是該稱頌的！」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spirit took me up, and I heard behind me a voice of a great rushing, saying, Blessed be the glory of the LORD from his place.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3:13  |  Ezekiel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我又[聽見]那活物翅膀相碰，與活物旁邊輪子旋轉震動轟轟的響聲。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heard also the noise of the wings of the living creatures that touched one another, and the noise of the wheels over against them, and a noise of a great rushing.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3:14  |  Ezekiel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於是靈將我舉起，帶我而去。我心中甚苦，靈性忿激，並且耶和華的靈在我身上大有能力。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spirit lifted me up, and took me away, and I went in bitterness, in the heat of my spirit; but the hand of the LORD was strong upon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3:15  |  Ezekiel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我就來到提勒‧亞畢，住在迦巴魯河邊被擄的人那裏，到他們所住的地方，在他們中間憂憂悶悶地坐了七日。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came to them of the captivity at Tel-abib, that dwelt by the river of Chebar, and I sat where they sat, and remained there astonished among them seven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3:16  |  Ezekiel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過了七日，耶和華的話臨到我說：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it came to pass at the end of seven days, that the word of the LORD came unto me, saying,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3:17  |  Ezekiel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「人子啊，我立你作以色列家守望的人，所以你要聽我口中的話，替我警戒他們。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Son of man, I have made thee a watchman unto the house of Israel: therefore hear the word at my mouth, and give them warning from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3:18  |  Ezekiel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我何時指着惡人說：他必要死；你若不警戒他，也不勸戒他，使他離開惡行，拯救他的性命，這惡人必死在罪孽之中；我卻要向你討他喪命的罪。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 say unto the wicked, Thou shalt surely die; and thou givest him not warning, nor speakest to warn the wicked from his wicked way, to save his life; the same wicked man shall die in his iniquity; but his blood will I require at thine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3:19  |  Ezekiel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倘若你警戒惡人，他仍不轉離罪惡，也不離開惡行，他必死在罪孽之中，你卻救自己脫離了罪。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if thou warn the wicked, and he turn not from his wickedness, nor from his wicked way, he shall die in his iniquity; but thou hast delivered thy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3:20  |  Ezekiel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再者，義人何時離義而犯罪，我將絆腳石放在他面前，他就必死；因你沒有警戒他，他必死在罪中，他素來所行的義不被記念；我卻要向你討他喪命的罪。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Again, When a righteous man doth turn from his righteousness, and commit iniquity, and I lay a stumblingblock before him, he shall die: because thou hast not given him warning, he shall die in his sin, and his righteousness which he hath done shall not be remembered; but his blood will I require at thine hand.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3:21  |  Ezekiel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倘若你警戒義人，使他不犯罪，他就不犯罪；他因受警戒就必存活，你也救自己脫離了罪。」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Nevertheless if thou warn the righteous man, that the righteous sin not, and he doth not sin, he shall surely live, because he is warned; also thou hast delivered thy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3:22  |  Ezekiel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耶和華的靈在那裏降在我身上。他對我說：「你起來往平原去，我要在那裏和你說話。」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hand of the LORD was there upon me; and he said unto me, Arise, go forth into the plain, and I will there talk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3:23  |  Ezekiel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於是我起來往平原去，不料，耶和華的榮耀正如我在迦巴魯河邊所見的一樣，停在那裏，我就俯伏於地。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I arose, and went forth into the plain: and, behold, the glory of the LORD stood there, as the glory which I saw by the river of Chebar: and I fell on my face.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3:24  |  Ezekiel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靈就進入我裏面，使我站起來。耶和華對我說：「你進房屋去，將門關上。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spirit entered into me, and set me upon my feet, and spake with me, and said unto me, Go, shut thyself within thine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3:25  |  Ezekiel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人子啊，人必用繩索捆綁你，你就不能出去在他們中間來往。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thou, O son of man, behold, they shall put bands upon thee, and shall bind thee with them, and thou shalt not go out among them: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3:26  |  Ezekiel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我必使你的舌頭貼住上膛，以致你啞口，不能作責備他們的人；他們原是悖逆之家。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 will make thy tongue cleave to the roof of thy mouth, that thou shalt be dumb, and shalt not be to them a reprover: for they are a rebellious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以西結書 3:27  |  Ezekiel 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但我對你說話的時候，必使你開口，你就要對他們說：『主耶和華如此說。』聽的可以聽，不聽的任他不聽，因為他們是悖逆之家。」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when I speak with thee, I will open thy mouth, and thou shalt say unto them, Thus saith the Lord GOD; He that heareth, let him hear; and he that forbeareth, let him forbear: for they are a rebellious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2026-08-26T10:43:22.7610000Z</dcterms:created>
  <dcterms:modified xsi:type="dcterms:W3CDTF">2026-08-26T10:43:22.7610000Z</dcterms:modified>
</coreProperties>
</file>