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7f627f296104ad7" /><Relationship Type="http://schemas.openxmlformats.org/officeDocument/2006/relationships/extended-properties" Target="/docProps/app.xml" Id="R0e566895ca0c4010" /><Relationship Type="http://schemas.openxmlformats.org/officeDocument/2006/relationships/officeDocument" Target="/ppt/presentation.xml" Id="R36f82774f7ea4f6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ec0df446131442d"/>
  </p:sldMasterIdLst>
  <p:notesMasterIdLst>
    <p:notesMasterId xmlns:r="http://schemas.openxmlformats.org/officeDocument/2006/relationships" r:id="Rd069e4a362404c93"/>
  </p:notesMasterIdLst>
  <p:sldIdLst>
    <p:sldId xmlns:r="http://schemas.openxmlformats.org/officeDocument/2006/relationships" id="256" r:id="R48f41a1d0854458e"/>
    <p:sldId xmlns:r="http://schemas.openxmlformats.org/officeDocument/2006/relationships" id="257" r:id="R7f834e2fbf404326"/>
    <p:sldId xmlns:r="http://schemas.openxmlformats.org/officeDocument/2006/relationships" id="258" r:id="R09c28d08ca8d4e3c"/>
    <p:sldId xmlns:r="http://schemas.openxmlformats.org/officeDocument/2006/relationships" id="259" r:id="R68d3d50414f54ab6"/>
    <p:sldId xmlns:r="http://schemas.openxmlformats.org/officeDocument/2006/relationships" id="260" r:id="Rb0e4f06f74564dc9"/>
    <p:sldId xmlns:r="http://schemas.openxmlformats.org/officeDocument/2006/relationships" id="261" r:id="R43daf21bd8ce4cbd"/>
    <p:sldId xmlns:r="http://schemas.openxmlformats.org/officeDocument/2006/relationships" id="262" r:id="Rbd352d09a69d495d"/>
    <p:sldId xmlns:r="http://schemas.openxmlformats.org/officeDocument/2006/relationships" id="263" r:id="Ra3b7fe1c57104cc9"/>
    <p:sldId xmlns:r="http://schemas.openxmlformats.org/officeDocument/2006/relationships" id="264" r:id="R9e6b88d7d9644597"/>
    <p:sldId xmlns:r="http://schemas.openxmlformats.org/officeDocument/2006/relationships" id="265" r:id="R8205706ea6b84c2d"/>
    <p:sldId xmlns:r="http://schemas.openxmlformats.org/officeDocument/2006/relationships" id="266" r:id="R6f6e45780ea14483"/>
    <p:sldId xmlns:r="http://schemas.openxmlformats.org/officeDocument/2006/relationships" id="267" r:id="R291908bd011648eb"/>
    <p:sldId xmlns:r="http://schemas.openxmlformats.org/officeDocument/2006/relationships" id="268" r:id="Rc4fdba8390ba4566"/>
    <p:sldId xmlns:r="http://schemas.openxmlformats.org/officeDocument/2006/relationships" id="269" r:id="Rbc54b3806d5d4bf5"/>
    <p:sldId xmlns:r="http://schemas.openxmlformats.org/officeDocument/2006/relationships" id="270" r:id="R42cd1d822d4c4ef3"/>
    <p:sldId xmlns:r="http://schemas.openxmlformats.org/officeDocument/2006/relationships" id="271" r:id="Rcbf766e816f14ce9"/>
    <p:sldId xmlns:r="http://schemas.openxmlformats.org/officeDocument/2006/relationships" id="272" r:id="R1da0bd4acdf84db3"/>
    <p:sldId xmlns:r="http://schemas.openxmlformats.org/officeDocument/2006/relationships" id="273" r:id="R1aa43fcc8a244900"/>
    <p:sldId xmlns:r="http://schemas.openxmlformats.org/officeDocument/2006/relationships" id="274" r:id="Rc92b14e8df1146c3"/>
    <p:sldId xmlns:r="http://schemas.openxmlformats.org/officeDocument/2006/relationships" id="275" r:id="R20604464c23d49fb"/>
    <p:sldId xmlns:r="http://schemas.openxmlformats.org/officeDocument/2006/relationships" id="276" r:id="R4fc2f41326f94fd5"/>
    <p:sldId xmlns:r="http://schemas.openxmlformats.org/officeDocument/2006/relationships" id="277" r:id="Rc06542f17cb24c31"/>
    <p:sldId xmlns:r="http://schemas.openxmlformats.org/officeDocument/2006/relationships" id="278" r:id="Rf96d8985c3eb4eaf"/>
    <p:sldId xmlns:r="http://schemas.openxmlformats.org/officeDocument/2006/relationships" id="279" r:id="Ra794b5c5da8e408d"/>
    <p:sldId xmlns:r="http://schemas.openxmlformats.org/officeDocument/2006/relationships" id="280" r:id="R42f01a3508d64340"/>
    <p:sldId xmlns:r="http://schemas.openxmlformats.org/officeDocument/2006/relationships" id="281" r:id="R202f0e45e3904ae1"/>
    <p:sldId xmlns:r="http://schemas.openxmlformats.org/officeDocument/2006/relationships" id="282" r:id="R0bf74d1749d140d5"/>
    <p:sldId xmlns:r="http://schemas.openxmlformats.org/officeDocument/2006/relationships" id="283" r:id="Rc9e36985192f4f23"/>
    <p:sldId xmlns:r="http://schemas.openxmlformats.org/officeDocument/2006/relationships" id="284" r:id="R0e750868eacc4216"/>
    <p:sldId xmlns:r="http://schemas.openxmlformats.org/officeDocument/2006/relationships" id="285" r:id="R590310a09cdf4507"/>
    <p:sldId xmlns:r="http://schemas.openxmlformats.org/officeDocument/2006/relationships" id="286" r:id="Rfb0222cb1ce7427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bca676e7dac4666" /><Relationship Type="http://schemas.openxmlformats.org/officeDocument/2006/relationships/slideMaster" Target="/ppt/slideMasters/slideMaster1.xml" Id="R0ec0df446131442d" /><Relationship Type="http://schemas.openxmlformats.org/officeDocument/2006/relationships/notesMaster" Target="/ppt/notesMasters/notesMaster1.xml" Id="Rd069e4a362404c93" /><Relationship Type="http://schemas.openxmlformats.org/officeDocument/2006/relationships/presProps" Target="/ppt/presProps.xml" Id="R6309d68743e84bd6" /><Relationship Type="http://schemas.openxmlformats.org/officeDocument/2006/relationships/tableStyles" Target="/ppt/tableStyles.xml" Id="R502d07f116db48ad" /><Relationship Type="http://schemas.openxmlformats.org/officeDocument/2006/relationships/slide" Target="/ppt/slides/slide1.xml" Id="R48f41a1d0854458e" /><Relationship Type="http://schemas.openxmlformats.org/officeDocument/2006/relationships/slide" Target="/ppt/slides/slide2.xml" Id="R7f834e2fbf404326" /><Relationship Type="http://schemas.openxmlformats.org/officeDocument/2006/relationships/slide" Target="/ppt/slides/slide3.xml" Id="R09c28d08ca8d4e3c" /><Relationship Type="http://schemas.openxmlformats.org/officeDocument/2006/relationships/slide" Target="/ppt/slides/slide4.xml" Id="R68d3d50414f54ab6" /><Relationship Type="http://schemas.openxmlformats.org/officeDocument/2006/relationships/slide" Target="/ppt/slides/slide5.xml" Id="Rb0e4f06f74564dc9" /><Relationship Type="http://schemas.openxmlformats.org/officeDocument/2006/relationships/slide" Target="/ppt/slides/slide6.xml" Id="R43daf21bd8ce4cbd" /><Relationship Type="http://schemas.openxmlformats.org/officeDocument/2006/relationships/slide" Target="/ppt/slides/slide7.xml" Id="Rbd352d09a69d495d" /><Relationship Type="http://schemas.openxmlformats.org/officeDocument/2006/relationships/slide" Target="/ppt/slides/slide8.xml" Id="Ra3b7fe1c57104cc9" /><Relationship Type="http://schemas.openxmlformats.org/officeDocument/2006/relationships/slide" Target="/ppt/slides/slide9.xml" Id="R9e6b88d7d9644597" /><Relationship Type="http://schemas.openxmlformats.org/officeDocument/2006/relationships/slide" Target="/ppt/slides/slide10.xml" Id="R8205706ea6b84c2d" /><Relationship Type="http://schemas.openxmlformats.org/officeDocument/2006/relationships/slide" Target="/ppt/slides/slide11.xml" Id="R6f6e45780ea14483" /><Relationship Type="http://schemas.openxmlformats.org/officeDocument/2006/relationships/slide" Target="/ppt/slides/slide12.xml" Id="R291908bd011648eb" /><Relationship Type="http://schemas.openxmlformats.org/officeDocument/2006/relationships/slide" Target="/ppt/slides/slide13.xml" Id="Rc4fdba8390ba4566" /><Relationship Type="http://schemas.openxmlformats.org/officeDocument/2006/relationships/slide" Target="/ppt/slides/slide14.xml" Id="Rbc54b3806d5d4bf5" /><Relationship Type="http://schemas.openxmlformats.org/officeDocument/2006/relationships/slide" Target="/ppt/slides/slide15.xml" Id="R42cd1d822d4c4ef3" /><Relationship Type="http://schemas.openxmlformats.org/officeDocument/2006/relationships/slide" Target="/ppt/slides/slide16.xml" Id="Rcbf766e816f14ce9" /><Relationship Type="http://schemas.openxmlformats.org/officeDocument/2006/relationships/slide" Target="/ppt/slides/slide17.xml" Id="R1da0bd4acdf84db3" /><Relationship Type="http://schemas.openxmlformats.org/officeDocument/2006/relationships/slide" Target="/ppt/slides/slide18.xml" Id="R1aa43fcc8a244900" /><Relationship Type="http://schemas.openxmlformats.org/officeDocument/2006/relationships/slide" Target="/ppt/slides/slide19.xml" Id="Rc92b14e8df1146c3" /><Relationship Type="http://schemas.openxmlformats.org/officeDocument/2006/relationships/slide" Target="/ppt/slides/slide20.xml" Id="R20604464c23d49fb" /><Relationship Type="http://schemas.openxmlformats.org/officeDocument/2006/relationships/slide" Target="/ppt/slides/slide21.xml" Id="R4fc2f41326f94fd5" /><Relationship Type="http://schemas.openxmlformats.org/officeDocument/2006/relationships/slide" Target="/ppt/slides/slide22.xml" Id="Rc06542f17cb24c31" /><Relationship Type="http://schemas.openxmlformats.org/officeDocument/2006/relationships/slide" Target="/ppt/slides/slide23.xml" Id="Rf96d8985c3eb4eaf" /><Relationship Type="http://schemas.openxmlformats.org/officeDocument/2006/relationships/slide" Target="/ppt/slides/slide24.xml" Id="Ra794b5c5da8e408d" /><Relationship Type="http://schemas.openxmlformats.org/officeDocument/2006/relationships/slide" Target="/ppt/slides/slide25.xml" Id="R42f01a3508d64340" /><Relationship Type="http://schemas.openxmlformats.org/officeDocument/2006/relationships/slide" Target="/ppt/slides/slide26.xml" Id="R202f0e45e3904ae1" /><Relationship Type="http://schemas.openxmlformats.org/officeDocument/2006/relationships/slide" Target="/ppt/slides/slide27.xml" Id="R0bf74d1749d140d5" /><Relationship Type="http://schemas.openxmlformats.org/officeDocument/2006/relationships/slide" Target="/ppt/slides/slide28.xml" Id="Rc9e36985192f4f23" /><Relationship Type="http://schemas.openxmlformats.org/officeDocument/2006/relationships/slide" Target="/ppt/slides/slide29.xml" Id="R0e750868eacc4216" /><Relationship Type="http://schemas.openxmlformats.org/officeDocument/2006/relationships/slide" Target="/ppt/slides/slide30.xml" Id="R590310a09cdf4507" /><Relationship Type="http://schemas.openxmlformats.org/officeDocument/2006/relationships/slide" Target="/ppt/slides/slide31.xml" Id="Rfb0222cb1ce7427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cdb7d7a73b241c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002e9469f1248c2" /><Relationship Type="http://schemas.openxmlformats.org/officeDocument/2006/relationships/notesMaster" Target="/ppt/notesMasters/notesMaster1.xml" Id="Rc71264b961154fb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a90fb0e62084a59" /><Relationship Type="http://schemas.openxmlformats.org/officeDocument/2006/relationships/notesMaster" Target="/ppt/notesMasters/notesMaster1.xml" Id="R930815ed3aa54ad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da8102d72214ba9" /><Relationship Type="http://schemas.openxmlformats.org/officeDocument/2006/relationships/notesMaster" Target="/ppt/notesMasters/notesMaster1.xml" Id="R9c09a7ae5c8d48c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7b7270ab93e4c4b" /><Relationship Type="http://schemas.openxmlformats.org/officeDocument/2006/relationships/notesMaster" Target="/ppt/notesMasters/notesMaster1.xml" Id="R47d2695f96354eb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0bd96a59331468d" /><Relationship Type="http://schemas.openxmlformats.org/officeDocument/2006/relationships/notesMaster" Target="/ppt/notesMasters/notesMaster1.xml" Id="Ra62af6a1c55c47c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2deccb05dbe4552" /><Relationship Type="http://schemas.openxmlformats.org/officeDocument/2006/relationships/notesMaster" Target="/ppt/notesMasters/notesMaster1.xml" Id="Red546277334548d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68033e64f5c4e49" /><Relationship Type="http://schemas.openxmlformats.org/officeDocument/2006/relationships/notesMaster" Target="/ppt/notesMasters/notesMaster1.xml" Id="Rd8c32dd6cf2e453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b40f17b179443bf" /><Relationship Type="http://schemas.openxmlformats.org/officeDocument/2006/relationships/notesMaster" Target="/ppt/notesMasters/notesMaster1.xml" Id="R8f73117fff69453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88e5ac6e4904dac" /><Relationship Type="http://schemas.openxmlformats.org/officeDocument/2006/relationships/notesMaster" Target="/ppt/notesMasters/notesMaster1.xml" Id="Rbfb94acc4bf542a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87c5d2350fd4579" /><Relationship Type="http://schemas.openxmlformats.org/officeDocument/2006/relationships/notesMaster" Target="/ppt/notesMasters/notesMaster1.xml" Id="R7174a64765c749e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b96dabaa7945a1" /><Relationship Type="http://schemas.openxmlformats.org/officeDocument/2006/relationships/notesMaster" Target="/ppt/notesMasters/notesMaster1.xml" Id="R8903cb5aa89541d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bfc727c9a23477e" /><Relationship Type="http://schemas.openxmlformats.org/officeDocument/2006/relationships/notesMaster" Target="/ppt/notesMasters/notesMaster1.xml" Id="R8ff226fc70a64eb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fd2dfe1e2e84709" /><Relationship Type="http://schemas.openxmlformats.org/officeDocument/2006/relationships/notesMaster" Target="/ppt/notesMasters/notesMaster1.xml" Id="Rde1effbce8104f4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f0a8fd82c9a4548" /><Relationship Type="http://schemas.openxmlformats.org/officeDocument/2006/relationships/notesMaster" Target="/ppt/notesMasters/notesMaster1.xml" Id="R70f71aa40c5141c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67810c982f84d8a" /><Relationship Type="http://schemas.openxmlformats.org/officeDocument/2006/relationships/notesMaster" Target="/ppt/notesMasters/notesMaster1.xml" Id="R9e3b682c4354432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afd9dd854594560" /><Relationship Type="http://schemas.openxmlformats.org/officeDocument/2006/relationships/notesMaster" Target="/ppt/notesMasters/notesMaster1.xml" Id="Rae3824045506415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16d5658eeec46ae" /><Relationship Type="http://schemas.openxmlformats.org/officeDocument/2006/relationships/notesMaster" Target="/ppt/notesMasters/notesMaster1.xml" Id="R5af7a42f7f7040d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dd6dd9ce4ca4b61" /><Relationship Type="http://schemas.openxmlformats.org/officeDocument/2006/relationships/notesMaster" Target="/ppt/notesMasters/notesMaster1.xml" Id="Rbdcf377176824f8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f7e92a06df14efd" /><Relationship Type="http://schemas.openxmlformats.org/officeDocument/2006/relationships/notesMaster" Target="/ppt/notesMasters/notesMaster1.xml" Id="Rbe9d1d5597224e2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d69e6902fbd4b43" /><Relationship Type="http://schemas.openxmlformats.org/officeDocument/2006/relationships/notesMaster" Target="/ppt/notesMasters/notesMaster1.xml" Id="R35203105214e404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b4dc9cf167b46b1" /><Relationship Type="http://schemas.openxmlformats.org/officeDocument/2006/relationships/notesMaster" Target="/ppt/notesMasters/notesMaster1.xml" Id="R43b69e77d09b4f4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78cfac48ef04112" /><Relationship Type="http://schemas.openxmlformats.org/officeDocument/2006/relationships/notesMaster" Target="/ppt/notesMasters/notesMaster1.xml" Id="R54f94aacc626433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e7b8158fb604d50" /><Relationship Type="http://schemas.openxmlformats.org/officeDocument/2006/relationships/notesMaster" Target="/ppt/notesMasters/notesMaster1.xml" Id="Rc6ba62be588049c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b75637860d64535" /><Relationship Type="http://schemas.openxmlformats.org/officeDocument/2006/relationships/notesMaster" Target="/ppt/notesMasters/notesMaster1.xml" Id="Rdb77f9b33be2453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27f9163ea5b4163" /><Relationship Type="http://schemas.openxmlformats.org/officeDocument/2006/relationships/notesMaster" Target="/ppt/notesMasters/notesMaster1.xml" Id="R79c5a64e8c05480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bb7f0c7511d4ab6" /><Relationship Type="http://schemas.openxmlformats.org/officeDocument/2006/relationships/notesMaster" Target="/ppt/notesMasters/notesMaster1.xml" Id="Ra380b25aa95a4f1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e76357a3d9114852" /><Relationship Type="http://schemas.openxmlformats.org/officeDocument/2006/relationships/notesMaster" Target="/ppt/notesMasters/notesMaster1.xml" Id="R99be1ba0fe634db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f92aced47d64075" /><Relationship Type="http://schemas.openxmlformats.org/officeDocument/2006/relationships/notesMaster" Target="/ppt/notesMasters/notesMaster1.xml" Id="R89c84049d7ac491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2cbe8c929104750" /><Relationship Type="http://schemas.openxmlformats.org/officeDocument/2006/relationships/notesMaster" Target="/ppt/notesMasters/notesMaster1.xml" Id="R7b5eb1d566b94e9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d9688f11ae94ce6" /><Relationship Type="http://schemas.openxmlformats.org/officeDocument/2006/relationships/notesMaster" Target="/ppt/notesMasters/notesMaster1.xml" Id="R874d0b55c14e4cba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fa3329e25f1c4c1e" /><Relationship Type="http://schemas.openxmlformats.org/officeDocument/2006/relationships/notesMaster" Target="/ppt/notesMasters/notesMaster1.xml" Id="Rb215ed6c144e4f9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12cb07d2b347cd" /><Relationship Type="http://schemas.openxmlformats.org/officeDocument/2006/relationships/image" Target="/ppt/media/image.png" Id="R3ef4208a10064a33" /><Relationship Type="http://schemas.openxmlformats.org/officeDocument/2006/relationships/image" Target="/ppt/media/image2.png" Id="R68a6686a1b004d77" /><Relationship Type="http://schemas.openxmlformats.org/officeDocument/2006/relationships/image" Target="/ppt/media/image.jpeg" Id="Rd1d23ea08c824e3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8124317d5b4ce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ef4208a10064a3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8a6686a1b004d7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d23ea08c824e3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8d9760bddf54259" /><Relationship Type="http://schemas.openxmlformats.org/officeDocument/2006/relationships/slideLayout" Target="/ppt/slideLayouts/slideLayout1.xml" Id="R05f18ea84bd4474b" /><Relationship Type="http://schemas.openxmlformats.org/officeDocument/2006/relationships/slideLayout" Target="/ppt/slideLayouts/slideLayout2.xml" Id="R7a0ec4a5ed6e475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5f18ea84bd4474b"/>
    <p:sldLayoutId xmlns:r="http://schemas.openxmlformats.org/officeDocument/2006/relationships" id="2147483650" r:id="R7a0ec4a5ed6e475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7803fd045e41ab" /><Relationship Type="http://schemas.openxmlformats.org/officeDocument/2006/relationships/notesSlide" Target="/ppt/notesSlides/notesSlide1.xml" Id="Ra202e57e1d254b2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22b95025b84a5c" /><Relationship Type="http://schemas.openxmlformats.org/officeDocument/2006/relationships/notesSlide" Target="/ppt/notesSlides/notesSlide2.xml" Id="Rc5c9ef00abad4c4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1a1f280d094b9a" /><Relationship Type="http://schemas.openxmlformats.org/officeDocument/2006/relationships/notesSlide" Target="/ppt/notesSlides/notesSlide3.xml" Id="R999996ee2d21431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32189cb8b941b8" /><Relationship Type="http://schemas.openxmlformats.org/officeDocument/2006/relationships/notesSlide" Target="/ppt/notesSlides/notesSlide4.xml" Id="R5ae13a7d93ad49c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b192cb37234ebd" /><Relationship Type="http://schemas.openxmlformats.org/officeDocument/2006/relationships/notesSlide" Target="/ppt/notesSlides/notesSlide5.xml" Id="R78f1a168295c4aa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1298e783e04c22" /><Relationship Type="http://schemas.openxmlformats.org/officeDocument/2006/relationships/notesSlide" Target="/ppt/notesSlides/notesSlide6.xml" Id="R44dbda7ef720431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ee1908d1048a6" /><Relationship Type="http://schemas.openxmlformats.org/officeDocument/2006/relationships/notesSlide" Target="/ppt/notesSlides/notesSlide7.xml" Id="R2e6a37ed8d45407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eda70db5d74e64" /><Relationship Type="http://schemas.openxmlformats.org/officeDocument/2006/relationships/notesSlide" Target="/ppt/notesSlides/notesSlide8.xml" Id="R64755bd0f3a643c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572841d6f84478" /><Relationship Type="http://schemas.openxmlformats.org/officeDocument/2006/relationships/notesSlide" Target="/ppt/notesSlides/notesSlide9.xml" Id="R7e88dd677955471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41c70f1edb4f87" /><Relationship Type="http://schemas.openxmlformats.org/officeDocument/2006/relationships/notesSlide" Target="/ppt/notesSlides/notesSlide10.xml" Id="R5f442f6b5d8a45c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49319d5fc741b9" /><Relationship Type="http://schemas.openxmlformats.org/officeDocument/2006/relationships/notesSlide" Target="/ppt/notesSlides/notesSlide11.xml" Id="R760a9c5525964ba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dea12358924961" /><Relationship Type="http://schemas.openxmlformats.org/officeDocument/2006/relationships/notesSlide" Target="/ppt/notesSlides/notesSlide12.xml" Id="R78ce0c17073f479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718c7e45f54607" /><Relationship Type="http://schemas.openxmlformats.org/officeDocument/2006/relationships/notesSlide" Target="/ppt/notesSlides/notesSlide13.xml" Id="Rf2b9c41f4eeb4ae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a9acabbbb14c53" /><Relationship Type="http://schemas.openxmlformats.org/officeDocument/2006/relationships/notesSlide" Target="/ppt/notesSlides/notesSlide14.xml" Id="R31c86d955d77438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87b3b5097f4c58" /><Relationship Type="http://schemas.openxmlformats.org/officeDocument/2006/relationships/notesSlide" Target="/ppt/notesSlides/notesSlide15.xml" Id="R9fe6213694d4479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9d91b54e2f47e3" /><Relationship Type="http://schemas.openxmlformats.org/officeDocument/2006/relationships/notesSlide" Target="/ppt/notesSlides/notesSlide16.xml" Id="R09683a2dc01b47d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aea58a8024124" /><Relationship Type="http://schemas.openxmlformats.org/officeDocument/2006/relationships/notesSlide" Target="/ppt/notesSlides/notesSlide17.xml" Id="Rbee3a30882e04f2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c330f771604e92" /><Relationship Type="http://schemas.openxmlformats.org/officeDocument/2006/relationships/notesSlide" Target="/ppt/notesSlides/notesSlide18.xml" Id="Ra6ac625da41245e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3e1e29d1d64f6e" /><Relationship Type="http://schemas.openxmlformats.org/officeDocument/2006/relationships/notesSlide" Target="/ppt/notesSlides/notesSlide19.xml" Id="R2202e93ffa204d0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31d5d9f8dd4664" /><Relationship Type="http://schemas.openxmlformats.org/officeDocument/2006/relationships/notesSlide" Target="/ppt/notesSlides/notesSlide20.xml" Id="R92136ba1882f4c3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8401f636d34417" /><Relationship Type="http://schemas.openxmlformats.org/officeDocument/2006/relationships/notesSlide" Target="/ppt/notesSlides/notesSlide21.xml" Id="Ra4f15008d7d9457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0897286032407f" /><Relationship Type="http://schemas.openxmlformats.org/officeDocument/2006/relationships/notesSlide" Target="/ppt/notesSlides/notesSlide22.xml" Id="Rbb20bb189d654bd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5468208e85495e" /><Relationship Type="http://schemas.openxmlformats.org/officeDocument/2006/relationships/notesSlide" Target="/ppt/notesSlides/notesSlide23.xml" Id="R35691fdbaba74ce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3e0712def545fc" /><Relationship Type="http://schemas.openxmlformats.org/officeDocument/2006/relationships/notesSlide" Target="/ppt/notesSlides/notesSlide24.xml" Id="R5ebd72ec9ecb4cf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7629bcc4fe4e8f" /><Relationship Type="http://schemas.openxmlformats.org/officeDocument/2006/relationships/notesSlide" Target="/ppt/notesSlides/notesSlide25.xml" Id="R3fc93e1ed6dc431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d9e2d2d2944df7" /><Relationship Type="http://schemas.openxmlformats.org/officeDocument/2006/relationships/notesSlide" Target="/ppt/notesSlides/notesSlide26.xml" Id="R16210833befa49a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bde5cea94c491d" /><Relationship Type="http://schemas.openxmlformats.org/officeDocument/2006/relationships/notesSlide" Target="/ppt/notesSlides/notesSlide27.xml" Id="Rbc3b0ba534374b5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eff62ae48d4b58" /><Relationship Type="http://schemas.openxmlformats.org/officeDocument/2006/relationships/notesSlide" Target="/ppt/notesSlides/notesSlide28.xml" Id="R7fdd63e2f13547b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620001b5aa497f" /><Relationship Type="http://schemas.openxmlformats.org/officeDocument/2006/relationships/notesSlide" Target="/ppt/notesSlides/notesSlide29.xml" Id="Rb0bfc641a30345f9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f5ee3fd6ba41bb" /><Relationship Type="http://schemas.openxmlformats.org/officeDocument/2006/relationships/notesSlide" Target="/ppt/notesSlides/notesSlide30.xml" Id="R31bb962be92f4dc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1134d160c4662" /><Relationship Type="http://schemas.openxmlformats.org/officeDocument/2006/relationships/notesSlide" Target="/ppt/notesSlides/notesSlide31.xml" Id="R5314b0f6fea54ef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  |  Job 22:1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提幔人以利法回答說：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Eliphaz the Temanite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  |  Job 22:2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人豈能使神有益呢？ 智慧人但能有益於己。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a man be profitable unto God, as he that is wise may be profitable unto himself?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22:3  |  Job 22:3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你為人公義，豈叫全能者喜悅呢？ 你行為完全，豈能使他得利呢？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it any pleasure to the Almighty, that thou art righteous? or is it gain to him, that thou makest thy ways perfect?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22:4  |  Job 22:4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豈是因你敬畏他 就責備你、審判你嗎？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reprove thee for fear of thee? will he enter with thee into judgment?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22:5  |  Job 22:5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你的罪惡豈不是大嗎？ 你的罪孽也沒有窮盡；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thy wickedness great? and thine iniquities infinite?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22:6  |  Job 22:6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因你無故強取弟兄的物為當頭， 剝去貧寒人的衣服。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taken a pledge from thy brother for nought, and stripped the naked of their clothing.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22:7  |  Job 22:7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困乏的人，你沒有給他水喝； 飢餓的人，你沒有給他食物。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not given water to the weary to drink, and thou hast withholden bread from the hungry.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22:8  |  Job 22:8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有能力的人就得地土； 尊貴的人也住在其中。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the mighty man, he had the earth; and the honourable man dwelt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22:9  |  Job 22:9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你打發寡婦空手回去， 折斷孤兒的膀臂。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sent widows away empty, and the arms of the fatherless have been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22:10  |  Job 22:10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因此，有網羅環繞你， 有恐懼忽然使你驚惶；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snares are round about thee, and sudden fear troubleth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22:11  |  Job 22:11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或有黑暗蒙蔽你， 並有洪水淹沒你。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darkness, that thou canst not see; and abundance of waters cover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22:12  |  Job 22:12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神豈不是在高天嗎？ 你看星宿何其高呢！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God in the height of heaven? and behold the height of the stars, how high they are!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22:13  |  Job 22:13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你說：神知道甚麼？ 他豈能看透幽暗施行審判呢？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sayest, How doth God know? can he judge through the dark cloud?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22:14  |  Job 22:14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密雲將他遮蓋，使他不能看見； 他周遊穹蒼。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Thick clouds are a covering to him, that he seeth not; and he walketh in the circuit of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22:15  |  Job 22:15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你要依從上古的道嗎？ 這道是惡人所行的。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marked the old way which wicked men have trodden?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22:16  |  Job 22:16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他們未到死期，忽然除滅； 根基毀壞，好像被江河沖去。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were cut down out of time, whose foundation was overflown with a flood: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22:17  |  Job 22:17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他們向神說：離開我們吧！ 又[說]：全能者能把我們怎麼樣呢？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said unto God, Depart from us: and what can the Almighty do for them?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22:18  |  Job 22:18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哪知神以美物充滿他們的房屋； 但惡人所謀定的離我好遠。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he filled their houses with good things: but the counsel of the wicked is far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22:19  |  Job 22:19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義人看見他們的[結局]就歡喜； 無辜的人嗤笑他們，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see it, and are glad: and the innocent laugh them to scorn.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22:20  |  Job 22:20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說：那起來攻擊我們的果然被剪除， 其餘的都被火燒滅。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Whereas our substance is not cut down, but the remnant of them the fire consumeth.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22:21  |  Job 22:21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你要認識神，就得平安； 福氣也必臨到你。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Acquaint now thyself with him, and be at peace: thereby good shall come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22:22  |  Job 22:22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你當領受他口中的教訓， 將他的言語存在心裏。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Receive, I pray thee, the law from his mouth, and lay up his words in thine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22:23  |  Job 22:23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你若歸向全能者，從你帳棚中遠除不義， 就必得建立。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return to the Almighty, thou shalt be built up, thou shalt put away iniquity far from thy tabernacles.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22:24  |  Job 22:24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要將[你的]珍寶丟在塵土裏， 將俄斐的[黃金]丟在溪河石頭之間；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shalt thou lay up gold as dust, and the gold of Ophir as the stones of the brooks.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22:25  |  Job 22:25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全能者就必為你的珍寶， 作你的寶銀。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 Almighty shall be thy defence, and thou shalt have plenty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22:26  |  Job 22:26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你就要以全能者為喜樂， 向神仰起臉來。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then shalt thou have thy delight in the Almighty, and shalt lift up thy face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22:27  |  Job 22:27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你要禱告他，他就聽你； 你也要還你的願。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make thy prayer unto him, and he shall hear thee, and thou shalt pay thy vows.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22:28  |  Job 22:28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你定意要做何事，必然給你成就； 亮光也必照耀你的路。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also decree a thing, and it shall be established unto thee: and the light shall shine upon thy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22:29  |  Job 22:29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人使[你]降卑，你仍可說：[必得]高升； 謙卑的人，神必然拯救。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men are cast down, then thou shalt say, There is lifting up; and he shall save the humble person.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22:30  |  Job 22:30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人非無辜，神且要搭救他； 他因你手中清潔，必蒙拯救。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deliver the island of the innocent: and it is delivered by the pureness of thine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2026-08-26T10:27:34.0350000Z</dcterms:created>
  <dcterms:modified xsi:type="dcterms:W3CDTF">2026-08-26T10:27:34.0360000Z</dcterms:modified>
</coreProperties>
</file>