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cb2bae206bb4f9a" /><Relationship Type="http://schemas.openxmlformats.org/officeDocument/2006/relationships/extended-properties" Target="/docProps/app.xml" Id="Rc6abcca74d884e0b" /><Relationship Type="http://schemas.openxmlformats.org/officeDocument/2006/relationships/officeDocument" Target="/ppt/presentation.xml" Id="Re81d5c6e25bc457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bd40f8e2b6b4838"/>
  </p:sldMasterIdLst>
  <p:notesMasterIdLst>
    <p:notesMasterId xmlns:r="http://schemas.openxmlformats.org/officeDocument/2006/relationships" r:id="R229b784a14994681"/>
  </p:notesMasterIdLst>
  <p:sldIdLst>
    <p:sldId xmlns:r="http://schemas.openxmlformats.org/officeDocument/2006/relationships" id="256" r:id="Rc21de730a2f04313"/>
    <p:sldId xmlns:r="http://schemas.openxmlformats.org/officeDocument/2006/relationships" id="257" r:id="R0565ce75fc7440e9"/>
    <p:sldId xmlns:r="http://schemas.openxmlformats.org/officeDocument/2006/relationships" id="258" r:id="R04541826ee9540b4"/>
    <p:sldId xmlns:r="http://schemas.openxmlformats.org/officeDocument/2006/relationships" id="259" r:id="R2b4be1b0bac84175"/>
    <p:sldId xmlns:r="http://schemas.openxmlformats.org/officeDocument/2006/relationships" id="260" r:id="R2956c312caa54773"/>
    <p:sldId xmlns:r="http://schemas.openxmlformats.org/officeDocument/2006/relationships" id="261" r:id="Rd2a99f9fdff74bc0"/>
    <p:sldId xmlns:r="http://schemas.openxmlformats.org/officeDocument/2006/relationships" id="262" r:id="R5746767133044ea8"/>
    <p:sldId xmlns:r="http://schemas.openxmlformats.org/officeDocument/2006/relationships" id="263" r:id="R7ea93c61ee9d4725"/>
    <p:sldId xmlns:r="http://schemas.openxmlformats.org/officeDocument/2006/relationships" id="264" r:id="R6bdddba916784601"/>
    <p:sldId xmlns:r="http://schemas.openxmlformats.org/officeDocument/2006/relationships" id="265" r:id="R84ea86ab00ac4236"/>
    <p:sldId xmlns:r="http://schemas.openxmlformats.org/officeDocument/2006/relationships" id="266" r:id="R3aabc3398a844cce"/>
    <p:sldId xmlns:r="http://schemas.openxmlformats.org/officeDocument/2006/relationships" id="267" r:id="R74573e9fcbdb47f9"/>
    <p:sldId xmlns:r="http://schemas.openxmlformats.org/officeDocument/2006/relationships" id="268" r:id="Rf40dd044bb6b4e6e"/>
    <p:sldId xmlns:r="http://schemas.openxmlformats.org/officeDocument/2006/relationships" id="269" r:id="R8052facf52784791"/>
    <p:sldId xmlns:r="http://schemas.openxmlformats.org/officeDocument/2006/relationships" id="270" r:id="Rb732a902199b43e0"/>
    <p:sldId xmlns:r="http://schemas.openxmlformats.org/officeDocument/2006/relationships" id="271" r:id="Rada911c59cd946e1"/>
    <p:sldId xmlns:r="http://schemas.openxmlformats.org/officeDocument/2006/relationships" id="272" r:id="R6a7c4560327a4160"/>
    <p:sldId xmlns:r="http://schemas.openxmlformats.org/officeDocument/2006/relationships" id="273" r:id="R478b39ade80f4af1"/>
    <p:sldId xmlns:r="http://schemas.openxmlformats.org/officeDocument/2006/relationships" id="274" r:id="R73dba3ee1a7d4801"/>
    <p:sldId xmlns:r="http://schemas.openxmlformats.org/officeDocument/2006/relationships" id="275" r:id="R1580f0c97a284cb4"/>
    <p:sldId xmlns:r="http://schemas.openxmlformats.org/officeDocument/2006/relationships" id="276" r:id="R7152874a6e1448a7"/>
    <p:sldId xmlns:r="http://schemas.openxmlformats.org/officeDocument/2006/relationships" id="277" r:id="R01b5c935d48b4f02"/>
    <p:sldId xmlns:r="http://schemas.openxmlformats.org/officeDocument/2006/relationships" id="278" r:id="R7a2c1b7d5eef4904"/>
    <p:sldId xmlns:r="http://schemas.openxmlformats.org/officeDocument/2006/relationships" id="279" r:id="R4d962388adc14d96"/>
    <p:sldId xmlns:r="http://schemas.openxmlformats.org/officeDocument/2006/relationships" id="280" r:id="Rb7b24d4d87464b75"/>
    <p:sldId xmlns:r="http://schemas.openxmlformats.org/officeDocument/2006/relationships" id="281" r:id="R9fe1a24351334fa8"/>
    <p:sldId xmlns:r="http://schemas.openxmlformats.org/officeDocument/2006/relationships" id="282" r:id="R86fba4060ccd4bc0"/>
    <p:sldId xmlns:r="http://schemas.openxmlformats.org/officeDocument/2006/relationships" id="283" r:id="Rfc91f040d88c4bae"/>
    <p:sldId xmlns:r="http://schemas.openxmlformats.org/officeDocument/2006/relationships" id="284" r:id="R79476ec0750a41e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576a44e01e14e05" /><Relationship Type="http://schemas.openxmlformats.org/officeDocument/2006/relationships/slideMaster" Target="/ppt/slideMasters/slideMaster1.xml" Id="R8bd40f8e2b6b4838" /><Relationship Type="http://schemas.openxmlformats.org/officeDocument/2006/relationships/notesMaster" Target="/ppt/notesMasters/notesMaster1.xml" Id="R229b784a14994681" /><Relationship Type="http://schemas.openxmlformats.org/officeDocument/2006/relationships/presProps" Target="/ppt/presProps.xml" Id="R394fc8b2c90947b0" /><Relationship Type="http://schemas.openxmlformats.org/officeDocument/2006/relationships/tableStyles" Target="/ppt/tableStyles.xml" Id="Rd02497c4d7af4c63" /><Relationship Type="http://schemas.openxmlformats.org/officeDocument/2006/relationships/slide" Target="/ppt/slides/slide1.xml" Id="Rc21de730a2f04313" /><Relationship Type="http://schemas.openxmlformats.org/officeDocument/2006/relationships/slide" Target="/ppt/slides/slide2.xml" Id="R0565ce75fc7440e9" /><Relationship Type="http://schemas.openxmlformats.org/officeDocument/2006/relationships/slide" Target="/ppt/slides/slide3.xml" Id="R04541826ee9540b4" /><Relationship Type="http://schemas.openxmlformats.org/officeDocument/2006/relationships/slide" Target="/ppt/slides/slide4.xml" Id="R2b4be1b0bac84175" /><Relationship Type="http://schemas.openxmlformats.org/officeDocument/2006/relationships/slide" Target="/ppt/slides/slide5.xml" Id="R2956c312caa54773" /><Relationship Type="http://schemas.openxmlformats.org/officeDocument/2006/relationships/slide" Target="/ppt/slides/slide6.xml" Id="Rd2a99f9fdff74bc0" /><Relationship Type="http://schemas.openxmlformats.org/officeDocument/2006/relationships/slide" Target="/ppt/slides/slide7.xml" Id="R5746767133044ea8" /><Relationship Type="http://schemas.openxmlformats.org/officeDocument/2006/relationships/slide" Target="/ppt/slides/slide8.xml" Id="R7ea93c61ee9d4725" /><Relationship Type="http://schemas.openxmlformats.org/officeDocument/2006/relationships/slide" Target="/ppt/slides/slide9.xml" Id="R6bdddba916784601" /><Relationship Type="http://schemas.openxmlformats.org/officeDocument/2006/relationships/slide" Target="/ppt/slides/slide10.xml" Id="R84ea86ab00ac4236" /><Relationship Type="http://schemas.openxmlformats.org/officeDocument/2006/relationships/slide" Target="/ppt/slides/slide11.xml" Id="R3aabc3398a844cce" /><Relationship Type="http://schemas.openxmlformats.org/officeDocument/2006/relationships/slide" Target="/ppt/slides/slide12.xml" Id="R74573e9fcbdb47f9" /><Relationship Type="http://schemas.openxmlformats.org/officeDocument/2006/relationships/slide" Target="/ppt/slides/slide13.xml" Id="Rf40dd044bb6b4e6e" /><Relationship Type="http://schemas.openxmlformats.org/officeDocument/2006/relationships/slide" Target="/ppt/slides/slide14.xml" Id="R8052facf52784791" /><Relationship Type="http://schemas.openxmlformats.org/officeDocument/2006/relationships/slide" Target="/ppt/slides/slide15.xml" Id="Rb732a902199b43e0" /><Relationship Type="http://schemas.openxmlformats.org/officeDocument/2006/relationships/slide" Target="/ppt/slides/slide16.xml" Id="Rada911c59cd946e1" /><Relationship Type="http://schemas.openxmlformats.org/officeDocument/2006/relationships/slide" Target="/ppt/slides/slide17.xml" Id="R6a7c4560327a4160" /><Relationship Type="http://schemas.openxmlformats.org/officeDocument/2006/relationships/slide" Target="/ppt/slides/slide18.xml" Id="R478b39ade80f4af1" /><Relationship Type="http://schemas.openxmlformats.org/officeDocument/2006/relationships/slide" Target="/ppt/slides/slide19.xml" Id="R73dba3ee1a7d4801" /><Relationship Type="http://schemas.openxmlformats.org/officeDocument/2006/relationships/slide" Target="/ppt/slides/slide20.xml" Id="R1580f0c97a284cb4" /><Relationship Type="http://schemas.openxmlformats.org/officeDocument/2006/relationships/slide" Target="/ppt/slides/slide21.xml" Id="R7152874a6e1448a7" /><Relationship Type="http://schemas.openxmlformats.org/officeDocument/2006/relationships/slide" Target="/ppt/slides/slide22.xml" Id="R01b5c935d48b4f02" /><Relationship Type="http://schemas.openxmlformats.org/officeDocument/2006/relationships/slide" Target="/ppt/slides/slide23.xml" Id="R7a2c1b7d5eef4904" /><Relationship Type="http://schemas.openxmlformats.org/officeDocument/2006/relationships/slide" Target="/ppt/slides/slide24.xml" Id="R4d962388adc14d96" /><Relationship Type="http://schemas.openxmlformats.org/officeDocument/2006/relationships/slide" Target="/ppt/slides/slide25.xml" Id="Rb7b24d4d87464b75" /><Relationship Type="http://schemas.openxmlformats.org/officeDocument/2006/relationships/slide" Target="/ppt/slides/slide26.xml" Id="R9fe1a24351334fa8" /><Relationship Type="http://schemas.openxmlformats.org/officeDocument/2006/relationships/slide" Target="/ppt/slides/slide27.xml" Id="R86fba4060ccd4bc0" /><Relationship Type="http://schemas.openxmlformats.org/officeDocument/2006/relationships/slide" Target="/ppt/slides/slide28.xml" Id="Rfc91f040d88c4bae" /><Relationship Type="http://schemas.openxmlformats.org/officeDocument/2006/relationships/slide" Target="/ppt/slides/slide29.xml" Id="R79476ec0750a41e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c2c2ad3c8ba4f0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b32917cedcb40db" /><Relationship Type="http://schemas.openxmlformats.org/officeDocument/2006/relationships/notesMaster" Target="/ppt/notesMasters/notesMaster1.xml" Id="R40d82e0b3522497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17487a78ac54700" /><Relationship Type="http://schemas.openxmlformats.org/officeDocument/2006/relationships/notesMaster" Target="/ppt/notesMasters/notesMaster1.xml" Id="R6dbe69dad753404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4b0db01ad004560" /><Relationship Type="http://schemas.openxmlformats.org/officeDocument/2006/relationships/notesMaster" Target="/ppt/notesMasters/notesMaster1.xml" Id="Rfbc4f62db30043b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0fece5b12024d7a" /><Relationship Type="http://schemas.openxmlformats.org/officeDocument/2006/relationships/notesMaster" Target="/ppt/notesMasters/notesMaster1.xml" Id="Rf3831207591e455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ab8f1d026e94e48" /><Relationship Type="http://schemas.openxmlformats.org/officeDocument/2006/relationships/notesMaster" Target="/ppt/notesMasters/notesMaster1.xml" Id="Rf8f34c81a69d422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c99bcb1b9674d81" /><Relationship Type="http://schemas.openxmlformats.org/officeDocument/2006/relationships/notesMaster" Target="/ppt/notesMasters/notesMaster1.xml" Id="Rab9d5f567fe64dd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8212b59d1c94221" /><Relationship Type="http://schemas.openxmlformats.org/officeDocument/2006/relationships/notesMaster" Target="/ppt/notesMasters/notesMaster1.xml" Id="R9c18f7749798474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0a836ed71924404" /><Relationship Type="http://schemas.openxmlformats.org/officeDocument/2006/relationships/notesMaster" Target="/ppt/notesMasters/notesMaster1.xml" Id="Re4cc9a04a2f3491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46a2dcba6fa4f1c" /><Relationship Type="http://schemas.openxmlformats.org/officeDocument/2006/relationships/notesMaster" Target="/ppt/notesMasters/notesMaster1.xml" Id="R1f8c47ca296b44a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ba6dc59a1e74ddf" /><Relationship Type="http://schemas.openxmlformats.org/officeDocument/2006/relationships/notesMaster" Target="/ppt/notesMasters/notesMaster1.xml" Id="R1963d1f0397e4d8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1ff84d0ab124b43" /><Relationship Type="http://schemas.openxmlformats.org/officeDocument/2006/relationships/notesMaster" Target="/ppt/notesMasters/notesMaster1.xml" Id="R1498b0c5709f475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3bed47a35ea4206" /><Relationship Type="http://schemas.openxmlformats.org/officeDocument/2006/relationships/notesMaster" Target="/ppt/notesMasters/notesMaster1.xml" Id="R1bf54faad0cd480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d754eb3cbc44882" /><Relationship Type="http://schemas.openxmlformats.org/officeDocument/2006/relationships/notesMaster" Target="/ppt/notesMasters/notesMaster1.xml" Id="R157fe228bc644b4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751ad1698ba421a" /><Relationship Type="http://schemas.openxmlformats.org/officeDocument/2006/relationships/notesMaster" Target="/ppt/notesMasters/notesMaster1.xml" Id="R2c11f61871fc46e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357b186ae9149d7" /><Relationship Type="http://schemas.openxmlformats.org/officeDocument/2006/relationships/notesMaster" Target="/ppt/notesMasters/notesMaster1.xml" Id="Racb7fa515761456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793edfd88844f0e" /><Relationship Type="http://schemas.openxmlformats.org/officeDocument/2006/relationships/notesMaster" Target="/ppt/notesMasters/notesMaster1.xml" Id="Rbc34c561dd1c4f1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d72c8adfc2d4203" /><Relationship Type="http://schemas.openxmlformats.org/officeDocument/2006/relationships/notesMaster" Target="/ppt/notesMasters/notesMaster1.xml" Id="R41a9f0160ba5466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495a3a21573444e" /><Relationship Type="http://schemas.openxmlformats.org/officeDocument/2006/relationships/notesMaster" Target="/ppt/notesMasters/notesMaster1.xml" Id="R901b27b9168b453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91bdecceaf24638" /><Relationship Type="http://schemas.openxmlformats.org/officeDocument/2006/relationships/notesMaster" Target="/ppt/notesMasters/notesMaster1.xml" Id="R63cb056d714046d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b1041e2fe654962" /><Relationship Type="http://schemas.openxmlformats.org/officeDocument/2006/relationships/notesMaster" Target="/ppt/notesMasters/notesMaster1.xml" Id="R17ace592acf8479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6afc24bf0ee74cef" /><Relationship Type="http://schemas.openxmlformats.org/officeDocument/2006/relationships/notesMaster" Target="/ppt/notesMasters/notesMaster1.xml" Id="R25c0bcf84f7243c7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164f3de668c40c0" /><Relationship Type="http://schemas.openxmlformats.org/officeDocument/2006/relationships/notesMaster" Target="/ppt/notesMasters/notesMaster1.xml" Id="Raaaa91067fa8481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658f7070e5f4e38" /><Relationship Type="http://schemas.openxmlformats.org/officeDocument/2006/relationships/notesMaster" Target="/ppt/notesMasters/notesMaster1.xml" Id="R26b1a787e1ce4ae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eead336e03c4ab8" /><Relationship Type="http://schemas.openxmlformats.org/officeDocument/2006/relationships/notesMaster" Target="/ppt/notesMasters/notesMaster1.xml" Id="R252e27cfe83a4b18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44af1a6ebafe48dd" /><Relationship Type="http://schemas.openxmlformats.org/officeDocument/2006/relationships/notesMaster" Target="/ppt/notesMasters/notesMaster1.xml" Id="R7146dbaa2a1d43be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0652edee21a47bd" /><Relationship Type="http://schemas.openxmlformats.org/officeDocument/2006/relationships/notesMaster" Target="/ppt/notesMasters/notesMaster1.xml" Id="R9f41bd2e4175443e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486b122a35c4fef" /><Relationship Type="http://schemas.openxmlformats.org/officeDocument/2006/relationships/notesMaster" Target="/ppt/notesMasters/notesMaster1.xml" Id="Rfd1e4882d5db478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eb9e78c31ca4060" /><Relationship Type="http://schemas.openxmlformats.org/officeDocument/2006/relationships/notesMaster" Target="/ppt/notesMasters/notesMaster1.xml" Id="R25ae363f036441f3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7282cc28dc3c40ec" /><Relationship Type="http://schemas.openxmlformats.org/officeDocument/2006/relationships/notesMaster" Target="/ppt/notesMasters/notesMaster1.xml" Id="R4d3f6fed155e449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890ee4d362a4505" /><Relationship Type="http://schemas.openxmlformats.org/officeDocument/2006/relationships/image" Target="/ppt/media/image.png" Id="Rfa12b9e71bbb4ced" /><Relationship Type="http://schemas.openxmlformats.org/officeDocument/2006/relationships/image" Target="/ppt/media/image2.png" Id="R8a3755d867b147eb" /><Relationship Type="http://schemas.openxmlformats.org/officeDocument/2006/relationships/image" Target="/ppt/media/image.jpeg" Id="Rac5ddfa66af2445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5723b78dc82487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a12b9e71bbb4ce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a3755d867b147e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c5ddfa66af2445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a70c04eae994a96" /><Relationship Type="http://schemas.openxmlformats.org/officeDocument/2006/relationships/slideLayout" Target="/ppt/slideLayouts/slideLayout1.xml" Id="Ra269da2fe87a43b2" /><Relationship Type="http://schemas.openxmlformats.org/officeDocument/2006/relationships/slideLayout" Target="/ppt/slideLayouts/slideLayout2.xml" Id="R03070cd917fc4c9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269da2fe87a43b2"/>
    <p:sldLayoutId xmlns:r="http://schemas.openxmlformats.org/officeDocument/2006/relationships" id="2147483650" r:id="R03070cd917fc4c9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cf39103839418b" /><Relationship Type="http://schemas.openxmlformats.org/officeDocument/2006/relationships/notesSlide" Target="/ppt/notesSlides/notesSlide1.xml" Id="R677a93082be1434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e5797b916443ff" /><Relationship Type="http://schemas.openxmlformats.org/officeDocument/2006/relationships/notesSlide" Target="/ppt/notesSlides/notesSlide2.xml" Id="Rd9901aa015f1455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acc5f604b04213" /><Relationship Type="http://schemas.openxmlformats.org/officeDocument/2006/relationships/notesSlide" Target="/ppt/notesSlides/notesSlide3.xml" Id="R5cf90260222a4d9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fbbc777bc04c64" /><Relationship Type="http://schemas.openxmlformats.org/officeDocument/2006/relationships/notesSlide" Target="/ppt/notesSlides/notesSlide4.xml" Id="R109c35ad19d7436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60b0040bbd4bf9" /><Relationship Type="http://schemas.openxmlformats.org/officeDocument/2006/relationships/notesSlide" Target="/ppt/notesSlides/notesSlide5.xml" Id="R5389663394e049c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030ddda34b441e" /><Relationship Type="http://schemas.openxmlformats.org/officeDocument/2006/relationships/notesSlide" Target="/ppt/notesSlides/notesSlide6.xml" Id="R27ce051fe0a344e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5b30daa02546d1" /><Relationship Type="http://schemas.openxmlformats.org/officeDocument/2006/relationships/notesSlide" Target="/ppt/notesSlides/notesSlide7.xml" Id="R0b576771918d4d6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bdba3195934d82" /><Relationship Type="http://schemas.openxmlformats.org/officeDocument/2006/relationships/notesSlide" Target="/ppt/notesSlides/notesSlide8.xml" Id="R2507266613ea429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dae45917a9439f" /><Relationship Type="http://schemas.openxmlformats.org/officeDocument/2006/relationships/notesSlide" Target="/ppt/notesSlides/notesSlide9.xml" Id="R27c72892bae2491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be22bf9ec0471f" /><Relationship Type="http://schemas.openxmlformats.org/officeDocument/2006/relationships/notesSlide" Target="/ppt/notesSlides/notesSlide10.xml" Id="R04cb17212f0d460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7dc823fd004a54" /><Relationship Type="http://schemas.openxmlformats.org/officeDocument/2006/relationships/notesSlide" Target="/ppt/notesSlides/notesSlide11.xml" Id="R7a4b57fd8e6f4bf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f8c1ce2de342ff" /><Relationship Type="http://schemas.openxmlformats.org/officeDocument/2006/relationships/notesSlide" Target="/ppt/notesSlides/notesSlide12.xml" Id="R3dae13992456434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2c134710984de2" /><Relationship Type="http://schemas.openxmlformats.org/officeDocument/2006/relationships/notesSlide" Target="/ppt/notesSlides/notesSlide13.xml" Id="R303b01eefd614fe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1c1787e0904b9e" /><Relationship Type="http://schemas.openxmlformats.org/officeDocument/2006/relationships/notesSlide" Target="/ppt/notesSlides/notesSlide14.xml" Id="Ra38f35b73e96424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2ef21d2f9e4dfd" /><Relationship Type="http://schemas.openxmlformats.org/officeDocument/2006/relationships/notesSlide" Target="/ppt/notesSlides/notesSlide15.xml" Id="R0a74c351765541f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14d8a58489497e" /><Relationship Type="http://schemas.openxmlformats.org/officeDocument/2006/relationships/notesSlide" Target="/ppt/notesSlides/notesSlide16.xml" Id="R5dd550d3ea9c4ad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cdd6f766a94fd3" /><Relationship Type="http://schemas.openxmlformats.org/officeDocument/2006/relationships/notesSlide" Target="/ppt/notesSlides/notesSlide17.xml" Id="Rac05915118714c3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ae15acde8143a4" /><Relationship Type="http://schemas.openxmlformats.org/officeDocument/2006/relationships/notesSlide" Target="/ppt/notesSlides/notesSlide18.xml" Id="R74887f8cfd1f404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19c0517734407f" /><Relationship Type="http://schemas.openxmlformats.org/officeDocument/2006/relationships/notesSlide" Target="/ppt/notesSlides/notesSlide19.xml" Id="Rf38bee0a814c439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78dd0e5aee4a9d" /><Relationship Type="http://schemas.openxmlformats.org/officeDocument/2006/relationships/notesSlide" Target="/ppt/notesSlides/notesSlide20.xml" Id="Re9f3ddc8b0d740d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e2bb8d22364e75" /><Relationship Type="http://schemas.openxmlformats.org/officeDocument/2006/relationships/notesSlide" Target="/ppt/notesSlides/notesSlide21.xml" Id="R36f7fe643afe4aa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11d870e237469a" /><Relationship Type="http://schemas.openxmlformats.org/officeDocument/2006/relationships/notesSlide" Target="/ppt/notesSlides/notesSlide22.xml" Id="Re74419d5a3ca4fc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69516ea5514d3a" /><Relationship Type="http://schemas.openxmlformats.org/officeDocument/2006/relationships/notesSlide" Target="/ppt/notesSlides/notesSlide23.xml" Id="R617cabc90b5d489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0bdc5578bb42f0" /><Relationship Type="http://schemas.openxmlformats.org/officeDocument/2006/relationships/notesSlide" Target="/ppt/notesSlides/notesSlide24.xml" Id="R5cc4f6a8460b49f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6e9f3959ae42c2" /><Relationship Type="http://schemas.openxmlformats.org/officeDocument/2006/relationships/notesSlide" Target="/ppt/notesSlides/notesSlide25.xml" Id="R5c49634c6ed24cfe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03d1d455e44d38" /><Relationship Type="http://schemas.openxmlformats.org/officeDocument/2006/relationships/notesSlide" Target="/ppt/notesSlides/notesSlide26.xml" Id="R5548f4e0e793468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e8c021bacf461f" /><Relationship Type="http://schemas.openxmlformats.org/officeDocument/2006/relationships/notesSlide" Target="/ppt/notesSlides/notesSlide27.xml" Id="R9318055ddd1a49aa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8ab63d76d74026" /><Relationship Type="http://schemas.openxmlformats.org/officeDocument/2006/relationships/notesSlide" Target="/ppt/notesSlides/notesSlide28.xml" Id="Rd86e2e1ac294498e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70f311b71f4b6a" /><Relationship Type="http://schemas.openxmlformats.org/officeDocument/2006/relationships/notesSlide" Target="/ppt/notesSlides/notesSlide29.xml" Id="R1ab6d4c559a84e2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以賽亞書第43章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43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43:1  |  Isaiah 43:1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雅各啊，創造你的耶和華， 以色列啊，造成你的那位， 現在如此說： 你不要害怕！因為我救贖了你。 我曾提你的名召你，你是屬我的。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thus saith the LORD that created thee, O Jacob, and he that formed thee, O Israel, Fear not: for I have redeemed thee, I have called thee by thy name; thou art mine.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43:2  |  Isaiah 43:2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你從水中經過，我必與你同在； 你詵過江河，水必不漫過你； 你從火中行過，必不被燒， 火焰也不着在你身上。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passest through the waters, I will be with thee; and through the rivers, they shall not overflow thee: when thou walkest through the fire, thou shalt not be burned; neither shall the flame kindle upon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43:3  |  Isaiah 43:3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因為我是耶和華－你的神， 是以色列的聖者－你的救主； 我已經使埃及作你的贖價， 使古實和西巴代替你。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am the LORD thy God, the Holy One of Israel, thy Saviour: I gave Egypt for thy ransom, Ethiopia and Seba for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43:4  |  Isaiah 43:4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因我看你為寶為尊； 又因我愛你， 所以我使人代替你， 使列邦人替換你的生命。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Since thou wast precious in my sight, thou hast been honourable, and I have loved thee: therefore will I give men for thee, and people for thy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43:5  |  Isaiah 43:5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不要害怕，因我與你同在； 我必領你的後裔從東方來， 又從西方招聚你。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Fear not: for I am with thee: I will bring thy seed from the east, and gather thee from the west;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43:6  |  Isaiah 43:6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我要對北方說，交出來！ 對南方說，不要拘留！ 將我的眾子從遠方帶來， 將我的眾女從地極領回，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say to the north, Give up; and to the south, Keep not back: bring my sons from far, and my daughters from the ends of the earth;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43:7  |  Isaiah 43:7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就是凡稱為我名下的人， 是我為自己的榮耀創造的， 是我所做成，所造作的。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every one that is called by my name: for I have created him for my glory, I have formed him; yea, I have made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43:8  |  Isaiah 43:8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你要將有眼而瞎、 有耳而聾的民都帶出來！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Bring forth the blind people that have eyes, and the deaf that have 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43:9  |  Isaiah 43:9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任憑萬國聚集； 任憑眾民會合。 其中誰能將此聲明， 並將先前的事說給我們聽呢？ 他們可以帶出見證來，自顯為是； 或者他們聽見便說：這是真的。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all the nations be gathered together, and let the people be assembled: who among them can declare this, and shew us former things? let them bring forth their witnesses, that they may be justified: or let them hear, and say, It is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43:10  |  Isaiah 43:10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耶和華說：你們是我的見證， 我所揀選的僕人。 既是這樣，便可以知道，且信服我， 又明白我就是耶和華。 在我以前沒有真神； 在我以後也必沒有。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are my witnesses, saith the LORD, and my servant whom I have chosen: that ye may know and believe me, and understand that I am he: before me there was no God formed, neither shall there be after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43:11  |  Isaiah 43:11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惟有我是耶和華； 除我以外沒有救主。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I, even I, am the LORD; and beside me there is no saviour.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43:12  |  Isaiah 43:12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我曾指示，我曾拯救，我曾說明， 並且在你們中間沒有別神。 所以耶和華說： 你們是我的見證。 我也是神；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declared, and have saved, and I have shewed, when there was no strange god among you: therefore ye are my witnesses, saith the LORD, that I am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43:13  |  Isaiah 43:13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自從有日子以來，我就是神； 誰也不能救人脫離我手。 我要行事誰能阻止呢？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before the day was I am he; and there is none that can deliver out of my hand: I will work, and who shall let it?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43:14  |  Isaiah 43:14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耶和華－你們的救贖主、 以色列的聖者如此說： 因你們的緣故， 我已經打發人到巴比倫去； 並且我要使迦勒底人如逃民， 都坐自己喜樂的船下來。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LORD, your redeemer, the Holy One of Israel; For your sake I have sent to Babylon, and have brought down all their nobles, and the Chaldeans, whose cry is in the ships.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43:15  |  Isaiah 43:15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我是耶和華－你們的聖者， 是創造以色列的，是你們的君王。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the LORD, your Holy One, the creator of Israel, your King.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43:16  |  Isaiah 43:16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耶和華在滄海中開道， 在大水中開路，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LORD, which maketh a way in the sea, and a path in the mighty waters;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43:17  |  Isaiah 43:17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使車輛、馬匹、軍兵、勇士都出來， 一同躺下，不再起來； 他們滅沒，好像熄滅的燈火。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bringeth forth the chariot and horse, the army and the power; they shall lie down together, they shall not rise: they are extinct, they are quenched as tow.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43:18  |  Isaiah 43:18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耶和華如此說： 你們不要記念從前的事， 也不要思想古時的事。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ye not the former things, neither consider the things of 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43:19  |  Isaiah 43:19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看哪，我要做一件新事； 如今要發現，你們豈不知道嗎？ 我必在曠野開道路， 在沙漠開江河。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will do a new thing; now it shall spring forth; shall ye not know it? I will even make a way in the wilderness, and rivers in the desert.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43:20  |  Isaiah 43:20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野地的走獸必尊重我； 野狗和鴕鳥也必如此。 因我使曠野有水， 使沙漠有河， 好賜給我的百姓、我的選民喝。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beast of the field shall honour me, the dragons and the owls: because I give waters in the wilderness, and rivers in the desert, to give drink to my people, my chosen.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43:21  |  Isaiah 43:21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這百姓是我為自己所造的， 好述說我的美德。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people have I formed for myself; they shall shew forth my praise.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43:22  |  Isaiah 43:22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雅各啊，你並沒有求告我； 以色列啊，你倒厭煩我。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 hast not called upon me, O Jacob; but thou hast been weary of me, O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43:23  |  Isaiah 43:23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你沒有將你的羊帶來給我作燔祭， 也沒有用祭物尊敬我； 我沒有因供物使你服勞， 也沒有因乳香使你厭煩。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not brought me the small cattle of thy burnt offerings; neither hast thou honoured me with thy sacrifices. I have not caused thee to serve with an offering, nor wearied thee with incense.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43:24  |  Isaiah 43:24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你沒有用銀子為我買菖蒲， 也沒有用祭物的脂油使我飽足； 倒使我因你的罪惡服勞， 使我因你的罪孽厭煩。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bought me no sweet cane with money, neither hast thou filled me with the fat of thy sacrifices: but thou hast made me to serve with thy sins, thou hast wearied me with thine iniquities.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43:25  |  Isaiah 43:25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惟有我為自己的緣故塗抹你的過犯； 我也不記念你的罪惡。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I, even I, am he that blotteth out thy transgressions for mine own sake, and will not remember thy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43:26  |  Isaiah 43:26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你要提醒我，你我可以一同辯論； 你可以將[你的理]陳明，自顯為義。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Put me in remembrance: let us plead together: declare thou, that thou mayest be justified.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43:27  |  Isaiah 43:27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你的始祖犯罪； 你的師傅違背我。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first father hath sinned, and thy teachers have transgressed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43:28  |  Isaiah 43:28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所以，我要辱沒聖所的首領， 使雅各成為咒詛， 使以色列成為辱罵。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 have profaned the princes of the sanctuary, and have given Jacob to the curse, and Israel to reproaches.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2026-08-26T10:38:16.3560000Z</dcterms:created>
  <dcterms:modified xsi:type="dcterms:W3CDTF">2026-08-26T10:38:16.3560000Z</dcterms:modified>
</coreProperties>
</file>