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  <Override PartName="/ppt/slides/slide56.xml" ContentType="application/vnd.openxmlformats-officedocument.presentationml.slide+xml"/>
  <Override PartName="/ppt/notesSlides/notesSlide56.xml" ContentType="application/vnd.openxmlformats-officedocument.presentationml.notesSlide+xml"/>
  <Override PartName="/ppt/slides/slide57.xml" ContentType="application/vnd.openxmlformats-officedocument.presentationml.slide+xml"/>
  <Override PartName="/ppt/notesSlides/notesSlide57.xml" ContentType="application/vnd.openxmlformats-officedocument.presentationml.notesSlide+xml"/>
  <Override PartName="/ppt/slides/slide58.xml" ContentType="application/vnd.openxmlformats-officedocument.presentationml.slide+xml"/>
  <Override PartName="/ppt/notesSlides/notesSlide58.xml" ContentType="application/vnd.openxmlformats-officedocument.presentationml.notesSlide+xml"/>
  <Override PartName="/ppt/slides/slide59.xml" ContentType="application/vnd.openxmlformats-officedocument.presentationml.slide+xml"/>
  <Override PartName="/ppt/notesSlides/notesSlide59.xml" ContentType="application/vnd.openxmlformats-officedocument.presentationml.notesSlide+xml"/>
  <Override PartName="/ppt/slides/slide60.xml" ContentType="application/vnd.openxmlformats-officedocument.presentationml.slide+xml"/>
  <Override PartName="/ppt/notesSlides/notesSlide6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559b6ea13804ec2" /><Relationship Type="http://schemas.openxmlformats.org/officeDocument/2006/relationships/extended-properties" Target="/docProps/app.xml" Id="R358a5cba97094581" /><Relationship Type="http://schemas.openxmlformats.org/officeDocument/2006/relationships/officeDocument" Target="/ppt/presentation.xml" Id="R0efc891b7b06465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1225b068a984bef"/>
  </p:sldMasterIdLst>
  <p:notesMasterIdLst>
    <p:notesMasterId xmlns:r="http://schemas.openxmlformats.org/officeDocument/2006/relationships" r:id="R111870f8d9184993"/>
  </p:notesMasterIdLst>
  <p:sldIdLst>
    <p:sldId xmlns:r="http://schemas.openxmlformats.org/officeDocument/2006/relationships" id="256" r:id="Ra31ac5fc08c64ac1"/>
    <p:sldId xmlns:r="http://schemas.openxmlformats.org/officeDocument/2006/relationships" id="257" r:id="R05da671bac1449f0"/>
    <p:sldId xmlns:r="http://schemas.openxmlformats.org/officeDocument/2006/relationships" id="258" r:id="R7d32d144de9641b0"/>
    <p:sldId xmlns:r="http://schemas.openxmlformats.org/officeDocument/2006/relationships" id="259" r:id="R18b45398a88e460e"/>
    <p:sldId xmlns:r="http://schemas.openxmlformats.org/officeDocument/2006/relationships" id="260" r:id="R1a5da90a25e24f78"/>
    <p:sldId xmlns:r="http://schemas.openxmlformats.org/officeDocument/2006/relationships" id="261" r:id="R2780674863c94960"/>
    <p:sldId xmlns:r="http://schemas.openxmlformats.org/officeDocument/2006/relationships" id="262" r:id="R986d55e563414945"/>
    <p:sldId xmlns:r="http://schemas.openxmlformats.org/officeDocument/2006/relationships" id="263" r:id="Rc699a7c6862b4654"/>
    <p:sldId xmlns:r="http://schemas.openxmlformats.org/officeDocument/2006/relationships" id="264" r:id="Rbd68f737e4704857"/>
    <p:sldId xmlns:r="http://schemas.openxmlformats.org/officeDocument/2006/relationships" id="265" r:id="Ra97b4350065c4efb"/>
    <p:sldId xmlns:r="http://schemas.openxmlformats.org/officeDocument/2006/relationships" id="266" r:id="Rc7237230c3604a57"/>
    <p:sldId xmlns:r="http://schemas.openxmlformats.org/officeDocument/2006/relationships" id="267" r:id="R4e5824f78a764946"/>
    <p:sldId xmlns:r="http://schemas.openxmlformats.org/officeDocument/2006/relationships" id="268" r:id="R014bb4049000442e"/>
    <p:sldId xmlns:r="http://schemas.openxmlformats.org/officeDocument/2006/relationships" id="269" r:id="Rb9cef075588c4660"/>
    <p:sldId xmlns:r="http://schemas.openxmlformats.org/officeDocument/2006/relationships" id="270" r:id="Ra9ffc7bb31c04eb0"/>
    <p:sldId xmlns:r="http://schemas.openxmlformats.org/officeDocument/2006/relationships" id="271" r:id="R7d67192e58a546b5"/>
    <p:sldId xmlns:r="http://schemas.openxmlformats.org/officeDocument/2006/relationships" id="272" r:id="R17896155e5a542e4"/>
    <p:sldId xmlns:r="http://schemas.openxmlformats.org/officeDocument/2006/relationships" id="273" r:id="R39780543a37c4aa2"/>
    <p:sldId xmlns:r="http://schemas.openxmlformats.org/officeDocument/2006/relationships" id="274" r:id="R8d944ff3428b4554"/>
    <p:sldId xmlns:r="http://schemas.openxmlformats.org/officeDocument/2006/relationships" id="275" r:id="Rabb4580405d74a0e"/>
    <p:sldId xmlns:r="http://schemas.openxmlformats.org/officeDocument/2006/relationships" id="276" r:id="Rbf7d0df8b5564a35"/>
    <p:sldId xmlns:r="http://schemas.openxmlformats.org/officeDocument/2006/relationships" id="277" r:id="R9e726820c4af4d9e"/>
    <p:sldId xmlns:r="http://schemas.openxmlformats.org/officeDocument/2006/relationships" id="278" r:id="Rd37d09b45d9346ab"/>
    <p:sldId xmlns:r="http://schemas.openxmlformats.org/officeDocument/2006/relationships" id="279" r:id="Re8c4b7ed411148f3"/>
    <p:sldId xmlns:r="http://schemas.openxmlformats.org/officeDocument/2006/relationships" id="280" r:id="Rbf9229649e25498b"/>
    <p:sldId xmlns:r="http://schemas.openxmlformats.org/officeDocument/2006/relationships" id="281" r:id="Re762ef56186445e6"/>
    <p:sldId xmlns:r="http://schemas.openxmlformats.org/officeDocument/2006/relationships" id="282" r:id="R1052b81a098e4b0f"/>
    <p:sldId xmlns:r="http://schemas.openxmlformats.org/officeDocument/2006/relationships" id="283" r:id="R34ac3cfa9cdb4665"/>
    <p:sldId xmlns:r="http://schemas.openxmlformats.org/officeDocument/2006/relationships" id="284" r:id="R26a815dd571a4661"/>
    <p:sldId xmlns:r="http://schemas.openxmlformats.org/officeDocument/2006/relationships" id="285" r:id="R056b86ce91a148ca"/>
    <p:sldId xmlns:r="http://schemas.openxmlformats.org/officeDocument/2006/relationships" id="286" r:id="Rdd5e7f90c0174bc3"/>
    <p:sldId xmlns:r="http://schemas.openxmlformats.org/officeDocument/2006/relationships" id="287" r:id="R3862d3aacd1f41cf"/>
    <p:sldId xmlns:r="http://schemas.openxmlformats.org/officeDocument/2006/relationships" id="288" r:id="Re71c5b99f79e43d0"/>
    <p:sldId xmlns:r="http://schemas.openxmlformats.org/officeDocument/2006/relationships" id="289" r:id="R3fc788bddc3f4d8e"/>
    <p:sldId xmlns:r="http://schemas.openxmlformats.org/officeDocument/2006/relationships" id="290" r:id="R72bd3501cd7a44ef"/>
    <p:sldId xmlns:r="http://schemas.openxmlformats.org/officeDocument/2006/relationships" id="291" r:id="Rd0e3b1924d2244b0"/>
    <p:sldId xmlns:r="http://schemas.openxmlformats.org/officeDocument/2006/relationships" id="292" r:id="R1c5b5c679b8a4898"/>
    <p:sldId xmlns:r="http://schemas.openxmlformats.org/officeDocument/2006/relationships" id="293" r:id="R884f439bbd694779"/>
    <p:sldId xmlns:r="http://schemas.openxmlformats.org/officeDocument/2006/relationships" id="294" r:id="R4645439a267e4d76"/>
    <p:sldId xmlns:r="http://schemas.openxmlformats.org/officeDocument/2006/relationships" id="295" r:id="Rf431939b24cb454c"/>
    <p:sldId xmlns:r="http://schemas.openxmlformats.org/officeDocument/2006/relationships" id="296" r:id="Rd650b343127f4550"/>
    <p:sldId xmlns:r="http://schemas.openxmlformats.org/officeDocument/2006/relationships" id="297" r:id="Rc96b0e0842914800"/>
    <p:sldId xmlns:r="http://schemas.openxmlformats.org/officeDocument/2006/relationships" id="298" r:id="Rd1693b39d24044b5"/>
    <p:sldId xmlns:r="http://schemas.openxmlformats.org/officeDocument/2006/relationships" id="299" r:id="Rea30aa854da34318"/>
    <p:sldId xmlns:r="http://schemas.openxmlformats.org/officeDocument/2006/relationships" id="300" r:id="R1a46d1055d474299"/>
    <p:sldId xmlns:r="http://schemas.openxmlformats.org/officeDocument/2006/relationships" id="301" r:id="R988420f866d64fb5"/>
    <p:sldId xmlns:r="http://schemas.openxmlformats.org/officeDocument/2006/relationships" id="302" r:id="Rbe28b4bb269f4e83"/>
    <p:sldId xmlns:r="http://schemas.openxmlformats.org/officeDocument/2006/relationships" id="303" r:id="R80272fcfe4af4459"/>
    <p:sldId xmlns:r="http://schemas.openxmlformats.org/officeDocument/2006/relationships" id="304" r:id="Rd2cb2498effd42dd"/>
    <p:sldId xmlns:r="http://schemas.openxmlformats.org/officeDocument/2006/relationships" id="305" r:id="R702698830a834178"/>
    <p:sldId xmlns:r="http://schemas.openxmlformats.org/officeDocument/2006/relationships" id="306" r:id="Rd4b434eaa10948a4"/>
    <p:sldId xmlns:r="http://schemas.openxmlformats.org/officeDocument/2006/relationships" id="307" r:id="Rd6f14bfa808b43ec"/>
    <p:sldId xmlns:r="http://schemas.openxmlformats.org/officeDocument/2006/relationships" id="308" r:id="Rf0a73fc062bc49cb"/>
    <p:sldId xmlns:r="http://schemas.openxmlformats.org/officeDocument/2006/relationships" id="309" r:id="R0f7ddae0f3224dfd"/>
    <p:sldId xmlns:r="http://schemas.openxmlformats.org/officeDocument/2006/relationships" id="310" r:id="R4418294aa94d4c17"/>
    <p:sldId xmlns:r="http://schemas.openxmlformats.org/officeDocument/2006/relationships" id="311" r:id="Rae21449ecede4883"/>
    <p:sldId xmlns:r="http://schemas.openxmlformats.org/officeDocument/2006/relationships" id="312" r:id="Re7ee35a4f6d74423"/>
    <p:sldId xmlns:r="http://schemas.openxmlformats.org/officeDocument/2006/relationships" id="313" r:id="R0be77d0d3c574c0f"/>
    <p:sldId xmlns:r="http://schemas.openxmlformats.org/officeDocument/2006/relationships" id="314" r:id="Rebf86c87461c4cac"/>
    <p:sldId xmlns:r="http://schemas.openxmlformats.org/officeDocument/2006/relationships" id="315" r:id="R20f64d32d04e4d1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c5b1a0bbd0246a9" /><Relationship Type="http://schemas.openxmlformats.org/officeDocument/2006/relationships/slideMaster" Target="/ppt/slideMasters/slideMaster1.xml" Id="R61225b068a984bef" /><Relationship Type="http://schemas.openxmlformats.org/officeDocument/2006/relationships/notesMaster" Target="/ppt/notesMasters/notesMaster1.xml" Id="R111870f8d9184993" /><Relationship Type="http://schemas.openxmlformats.org/officeDocument/2006/relationships/presProps" Target="/ppt/presProps.xml" Id="Rc63c14bd1e5645eb" /><Relationship Type="http://schemas.openxmlformats.org/officeDocument/2006/relationships/tableStyles" Target="/ppt/tableStyles.xml" Id="R8b06c4dedf264a61" /><Relationship Type="http://schemas.openxmlformats.org/officeDocument/2006/relationships/slide" Target="/ppt/slides/slide1.xml" Id="Ra31ac5fc08c64ac1" /><Relationship Type="http://schemas.openxmlformats.org/officeDocument/2006/relationships/slide" Target="/ppt/slides/slide2.xml" Id="R05da671bac1449f0" /><Relationship Type="http://schemas.openxmlformats.org/officeDocument/2006/relationships/slide" Target="/ppt/slides/slide3.xml" Id="R7d32d144de9641b0" /><Relationship Type="http://schemas.openxmlformats.org/officeDocument/2006/relationships/slide" Target="/ppt/slides/slide4.xml" Id="R18b45398a88e460e" /><Relationship Type="http://schemas.openxmlformats.org/officeDocument/2006/relationships/slide" Target="/ppt/slides/slide5.xml" Id="R1a5da90a25e24f78" /><Relationship Type="http://schemas.openxmlformats.org/officeDocument/2006/relationships/slide" Target="/ppt/slides/slide6.xml" Id="R2780674863c94960" /><Relationship Type="http://schemas.openxmlformats.org/officeDocument/2006/relationships/slide" Target="/ppt/slides/slide7.xml" Id="R986d55e563414945" /><Relationship Type="http://schemas.openxmlformats.org/officeDocument/2006/relationships/slide" Target="/ppt/slides/slide8.xml" Id="Rc699a7c6862b4654" /><Relationship Type="http://schemas.openxmlformats.org/officeDocument/2006/relationships/slide" Target="/ppt/slides/slide9.xml" Id="Rbd68f737e4704857" /><Relationship Type="http://schemas.openxmlformats.org/officeDocument/2006/relationships/slide" Target="/ppt/slides/slide10.xml" Id="Ra97b4350065c4efb" /><Relationship Type="http://schemas.openxmlformats.org/officeDocument/2006/relationships/slide" Target="/ppt/slides/slide11.xml" Id="Rc7237230c3604a57" /><Relationship Type="http://schemas.openxmlformats.org/officeDocument/2006/relationships/slide" Target="/ppt/slides/slide12.xml" Id="R4e5824f78a764946" /><Relationship Type="http://schemas.openxmlformats.org/officeDocument/2006/relationships/slide" Target="/ppt/slides/slide13.xml" Id="R014bb4049000442e" /><Relationship Type="http://schemas.openxmlformats.org/officeDocument/2006/relationships/slide" Target="/ppt/slides/slide14.xml" Id="Rb9cef075588c4660" /><Relationship Type="http://schemas.openxmlformats.org/officeDocument/2006/relationships/slide" Target="/ppt/slides/slide15.xml" Id="Ra9ffc7bb31c04eb0" /><Relationship Type="http://schemas.openxmlformats.org/officeDocument/2006/relationships/slide" Target="/ppt/slides/slide16.xml" Id="R7d67192e58a546b5" /><Relationship Type="http://schemas.openxmlformats.org/officeDocument/2006/relationships/slide" Target="/ppt/slides/slide17.xml" Id="R17896155e5a542e4" /><Relationship Type="http://schemas.openxmlformats.org/officeDocument/2006/relationships/slide" Target="/ppt/slides/slide18.xml" Id="R39780543a37c4aa2" /><Relationship Type="http://schemas.openxmlformats.org/officeDocument/2006/relationships/slide" Target="/ppt/slides/slide19.xml" Id="R8d944ff3428b4554" /><Relationship Type="http://schemas.openxmlformats.org/officeDocument/2006/relationships/slide" Target="/ppt/slides/slide20.xml" Id="Rabb4580405d74a0e" /><Relationship Type="http://schemas.openxmlformats.org/officeDocument/2006/relationships/slide" Target="/ppt/slides/slide21.xml" Id="Rbf7d0df8b5564a35" /><Relationship Type="http://schemas.openxmlformats.org/officeDocument/2006/relationships/slide" Target="/ppt/slides/slide22.xml" Id="R9e726820c4af4d9e" /><Relationship Type="http://schemas.openxmlformats.org/officeDocument/2006/relationships/slide" Target="/ppt/slides/slide23.xml" Id="Rd37d09b45d9346ab" /><Relationship Type="http://schemas.openxmlformats.org/officeDocument/2006/relationships/slide" Target="/ppt/slides/slide24.xml" Id="Re8c4b7ed411148f3" /><Relationship Type="http://schemas.openxmlformats.org/officeDocument/2006/relationships/slide" Target="/ppt/slides/slide25.xml" Id="Rbf9229649e25498b" /><Relationship Type="http://schemas.openxmlformats.org/officeDocument/2006/relationships/slide" Target="/ppt/slides/slide26.xml" Id="Re762ef56186445e6" /><Relationship Type="http://schemas.openxmlformats.org/officeDocument/2006/relationships/slide" Target="/ppt/slides/slide27.xml" Id="R1052b81a098e4b0f" /><Relationship Type="http://schemas.openxmlformats.org/officeDocument/2006/relationships/slide" Target="/ppt/slides/slide28.xml" Id="R34ac3cfa9cdb4665" /><Relationship Type="http://schemas.openxmlformats.org/officeDocument/2006/relationships/slide" Target="/ppt/slides/slide29.xml" Id="R26a815dd571a4661" /><Relationship Type="http://schemas.openxmlformats.org/officeDocument/2006/relationships/slide" Target="/ppt/slides/slide30.xml" Id="R056b86ce91a148ca" /><Relationship Type="http://schemas.openxmlformats.org/officeDocument/2006/relationships/slide" Target="/ppt/slides/slide31.xml" Id="Rdd5e7f90c0174bc3" /><Relationship Type="http://schemas.openxmlformats.org/officeDocument/2006/relationships/slide" Target="/ppt/slides/slide32.xml" Id="R3862d3aacd1f41cf" /><Relationship Type="http://schemas.openxmlformats.org/officeDocument/2006/relationships/slide" Target="/ppt/slides/slide33.xml" Id="Re71c5b99f79e43d0" /><Relationship Type="http://schemas.openxmlformats.org/officeDocument/2006/relationships/slide" Target="/ppt/slides/slide34.xml" Id="R3fc788bddc3f4d8e" /><Relationship Type="http://schemas.openxmlformats.org/officeDocument/2006/relationships/slide" Target="/ppt/slides/slide35.xml" Id="R72bd3501cd7a44ef" /><Relationship Type="http://schemas.openxmlformats.org/officeDocument/2006/relationships/slide" Target="/ppt/slides/slide36.xml" Id="Rd0e3b1924d2244b0" /><Relationship Type="http://schemas.openxmlformats.org/officeDocument/2006/relationships/slide" Target="/ppt/slides/slide37.xml" Id="R1c5b5c679b8a4898" /><Relationship Type="http://schemas.openxmlformats.org/officeDocument/2006/relationships/slide" Target="/ppt/slides/slide38.xml" Id="R884f439bbd694779" /><Relationship Type="http://schemas.openxmlformats.org/officeDocument/2006/relationships/slide" Target="/ppt/slides/slide39.xml" Id="R4645439a267e4d76" /><Relationship Type="http://schemas.openxmlformats.org/officeDocument/2006/relationships/slide" Target="/ppt/slides/slide40.xml" Id="Rf431939b24cb454c" /><Relationship Type="http://schemas.openxmlformats.org/officeDocument/2006/relationships/slide" Target="/ppt/slides/slide41.xml" Id="Rd650b343127f4550" /><Relationship Type="http://schemas.openxmlformats.org/officeDocument/2006/relationships/slide" Target="/ppt/slides/slide42.xml" Id="Rc96b0e0842914800" /><Relationship Type="http://schemas.openxmlformats.org/officeDocument/2006/relationships/slide" Target="/ppt/slides/slide43.xml" Id="Rd1693b39d24044b5" /><Relationship Type="http://schemas.openxmlformats.org/officeDocument/2006/relationships/slide" Target="/ppt/slides/slide44.xml" Id="Rea30aa854da34318" /><Relationship Type="http://schemas.openxmlformats.org/officeDocument/2006/relationships/slide" Target="/ppt/slides/slide45.xml" Id="R1a46d1055d474299" /><Relationship Type="http://schemas.openxmlformats.org/officeDocument/2006/relationships/slide" Target="/ppt/slides/slide46.xml" Id="R988420f866d64fb5" /><Relationship Type="http://schemas.openxmlformats.org/officeDocument/2006/relationships/slide" Target="/ppt/slides/slide47.xml" Id="Rbe28b4bb269f4e83" /><Relationship Type="http://schemas.openxmlformats.org/officeDocument/2006/relationships/slide" Target="/ppt/slides/slide48.xml" Id="R80272fcfe4af4459" /><Relationship Type="http://schemas.openxmlformats.org/officeDocument/2006/relationships/slide" Target="/ppt/slides/slide49.xml" Id="Rd2cb2498effd42dd" /><Relationship Type="http://schemas.openxmlformats.org/officeDocument/2006/relationships/slide" Target="/ppt/slides/slide50.xml" Id="R702698830a834178" /><Relationship Type="http://schemas.openxmlformats.org/officeDocument/2006/relationships/slide" Target="/ppt/slides/slide51.xml" Id="Rd4b434eaa10948a4" /><Relationship Type="http://schemas.openxmlformats.org/officeDocument/2006/relationships/slide" Target="/ppt/slides/slide52.xml" Id="Rd6f14bfa808b43ec" /><Relationship Type="http://schemas.openxmlformats.org/officeDocument/2006/relationships/slide" Target="/ppt/slides/slide53.xml" Id="Rf0a73fc062bc49cb" /><Relationship Type="http://schemas.openxmlformats.org/officeDocument/2006/relationships/slide" Target="/ppt/slides/slide54.xml" Id="R0f7ddae0f3224dfd" /><Relationship Type="http://schemas.openxmlformats.org/officeDocument/2006/relationships/slide" Target="/ppt/slides/slide55.xml" Id="R4418294aa94d4c17" /><Relationship Type="http://schemas.openxmlformats.org/officeDocument/2006/relationships/slide" Target="/ppt/slides/slide56.xml" Id="Rae21449ecede4883" /><Relationship Type="http://schemas.openxmlformats.org/officeDocument/2006/relationships/slide" Target="/ppt/slides/slide57.xml" Id="Re7ee35a4f6d74423" /><Relationship Type="http://schemas.openxmlformats.org/officeDocument/2006/relationships/slide" Target="/ppt/slides/slide58.xml" Id="R0be77d0d3c574c0f" /><Relationship Type="http://schemas.openxmlformats.org/officeDocument/2006/relationships/slide" Target="/ppt/slides/slide59.xml" Id="Rebf86c87461c4cac" /><Relationship Type="http://schemas.openxmlformats.org/officeDocument/2006/relationships/slide" Target="/ppt/slides/slide60.xml" Id="R20f64d32d04e4d1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e22a86172cb407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876f87a7b834c15" /><Relationship Type="http://schemas.openxmlformats.org/officeDocument/2006/relationships/notesMaster" Target="/ppt/notesMasters/notesMaster1.xml" Id="R8a86c1a06ecb456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5609ea8764c4501" /><Relationship Type="http://schemas.openxmlformats.org/officeDocument/2006/relationships/notesMaster" Target="/ppt/notesMasters/notesMaster1.xml" Id="R784160e3e5f7476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b6e5846d20346a8" /><Relationship Type="http://schemas.openxmlformats.org/officeDocument/2006/relationships/notesMaster" Target="/ppt/notesMasters/notesMaster1.xml" Id="R0ee3f533d19c41c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cd21a1a56e440e9" /><Relationship Type="http://schemas.openxmlformats.org/officeDocument/2006/relationships/notesMaster" Target="/ppt/notesMasters/notesMaster1.xml" Id="R590a0f5768be4ab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0f544c7751a4182" /><Relationship Type="http://schemas.openxmlformats.org/officeDocument/2006/relationships/notesMaster" Target="/ppt/notesMasters/notesMaster1.xml" Id="R51da8ab5d9cf42b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d597bdcd0204479" /><Relationship Type="http://schemas.openxmlformats.org/officeDocument/2006/relationships/notesMaster" Target="/ppt/notesMasters/notesMaster1.xml" Id="Rc257704f5fdf45f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fb6d02486d14b69" /><Relationship Type="http://schemas.openxmlformats.org/officeDocument/2006/relationships/notesMaster" Target="/ppt/notesMasters/notesMaster1.xml" Id="R5b3602d30ab04ab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5cc22ecf814499b" /><Relationship Type="http://schemas.openxmlformats.org/officeDocument/2006/relationships/notesMaster" Target="/ppt/notesMasters/notesMaster1.xml" Id="Rdf89e0ec0506450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7e96d7a0a434de4" /><Relationship Type="http://schemas.openxmlformats.org/officeDocument/2006/relationships/notesMaster" Target="/ppt/notesMasters/notesMaster1.xml" Id="R20d5d0e68dfa470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d38df3115654fc4" /><Relationship Type="http://schemas.openxmlformats.org/officeDocument/2006/relationships/notesMaster" Target="/ppt/notesMasters/notesMaster1.xml" Id="R15b9bbd1c7e64e9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75de1308031469b" /><Relationship Type="http://schemas.openxmlformats.org/officeDocument/2006/relationships/notesMaster" Target="/ppt/notesMasters/notesMaster1.xml" Id="Rfa867c30a5484c5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782a7757d704124" /><Relationship Type="http://schemas.openxmlformats.org/officeDocument/2006/relationships/notesMaster" Target="/ppt/notesMasters/notesMaster1.xml" Id="R944b1020dc9f498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2185ca5d7034353" /><Relationship Type="http://schemas.openxmlformats.org/officeDocument/2006/relationships/notesMaster" Target="/ppt/notesMasters/notesMaster1.xml" Id="Rbfc98b013d114c7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7a4df8765a249cf" /><Relationship Type="http://schemas.openxmlformats.org/officeDocument/2006/relationships/notesMaster" Target="/ppt/notesMasters/notesMaster1.xml" Id="Rc123ac135a7f4a0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279312feacc46ee" /><Relationship Type="http://schemas.openxmlformats.org/officeDocument/2006/relationships/notesMaster" Target="/ppt/notesMasters/notesMaster1.xml" Id="R42146bb291cc46b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78ae61cd4ee54a40" /><Relationship Type="http://schemas.openxmlformats.org/officeDocument/2006/relationships/notesMaster" Target="/ppt/notesMasters/notesMaster1.xml" Id="R6942d85a93d04cba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636df3f427649fc" /><Relationship Type="http://schemas.openxmlformats.org/officeDocument/2006/relationships/notesMaster" Target="/ppt/notesMasters/notesMaster1.xml" Id="Rf08c382ff72b41b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89eb8aa465c42c1" /><Relationship Type="http://schemas.openxmlformats.org/officeDocument/2006/relationships/notesMaster" Target="/ppt/notesMasters/notesMaster1.xml" Id="R33d251d2b8554d3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f31bb86f774491d" /><Relationship Type="http://schemas.openxmlformats.org/officeDocument/2006/relationships/notesMaster" Target="/ppt/notesMasters/notesMaster1.xml" Id="Rba5b779f42ba43a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b6ba07485644ed0" /><Relationship Type="http://schemas.openxmlformats.org/officeDocument/2006/relationships/notesMaster" Target="/ppt/notesMasters/notesMaster1.xml" Id="R573a782ca8764c0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e9af426caa14c3f" /><Relationship Type="http://schemas.openxmlformats.org/officeDocument/2006/relationships/notesMaster" Target="/ppt/notesMasters/notesMaster1.xml" Id="R5b3d65469a1a4aa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bee3605e53b4a88" /><Relationship Type="http://schemas.openxmlformats.org/officeDocument/2006/relationships/notesMaster" Target="/ppt/notesMasters/notesMaster1.xml" Id="Rccc06db5844344a9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b2cc0cb64a142ad" /><Relationship Type="http://schemas.openxmlformats.org/officeDocument/2006/relationships/notesMaster" Target="/ppt/notesMasters/notesMaster1.xml" Id="R1aca9d0c22e5471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920dcddbf3f648ac" /><Relationship Type="http://schemas.openxmlformats.org/officeDocument/2006/relationships/notesMaster" Target="/ppt/notesMasters/notesMaster1.xml" Id="R3feed9bd4e0b4c06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81302a549e04a16" /><Relationship Type="http://schemas.openxmlformats.org/officeDocument/2006/relationships/notesMaster" Target="/ppt/notesMasters/notesMaster1.xml" Id="Rb771b1dc214643d4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be27c616e0c3484e" /><Relationship Type="http://schemas.openxmlformats.org/officeDocument/2006/relationships/notesMaster" Target="/ppt/notesMasters/notesMaster1.xml" Id="Raf30848cd5b64c60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c0f422b24c0d451d" /><Relationship Type="http://schemas.openxmlformats.org/officeDocument/2006/relationships/notesMaster" Target="/ppt/notesMasters/notesMaster1.xml" Id="Rc8ec029572ad439f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f24e05ae242d45d5" /><Relationship Type="http://schemas.openxmlformats.org/officeDocument/2006/relationships/notesMaster" Target="/ppt/notesMasters/notesMaster1.xml" Id="Raaee9d23380d4924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a51a082c39524920" /><Relationship Type="http://schemas.openxmlformats.org/officeDocument/2006/relationships/notesMaster" Target="/ppt/notesMasters/notesMaster1.xml" Id="Rb060385120e14a24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d0784d3e68d14a6d" /><Relationship Type="http://schemas.openxmlformats.org/officeDocument/2006/relationships/notesMaster" Target="/ppt/notesMasters/notesMaster1.xml" Id="R7aff81d2e4f342ac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e3931b528e8a4b77" /><Relationship Type="http://schemas.openxmlformats.org/officeDocument/2006/relationships/notesMaster" Target="/ppt/notesMasters/notesMaster1.xml" Id="R186e875937c64b0f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128aad5c32164fcd" /><Relationship Type="http://schemas.openxmlformats.org/officeDocument/2006/relationships/notesMaster" Target="/ppt/notesMasters/notesMaster1.xml" Id="R8dec229954274b7a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3efb6d59411d4b77" /><Relationship Type="http://schemas.openxmlformats.org/officeDocument/2006/relationships/notesMaster" Target="/ppt/notesMasters/notesMaster1.xml" Id="Re5eea1447853407c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479342a65782453b" /><Relationship Type="http://schemas.openxmlformats.org/officeDocument/2006/relationships/notesMaster" Target="/ppt/notesMasters/notesMaster1.xml" Id="R25127ac88ea24511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2c885343993c4265" /><Relationship Type="http://schemas.openxmlformats.org/officeDocument/2006/relationships/notesMaster" Target="/ppt/notesMasters/notesMaster1.xml" Id="R26a958cf5aa3432a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54488506f71046c9" /><Relationship Type="http://schemas.openxmlformats.org/officeDocument/2006/relationships/notesMaster" Target="/ppt/notesMasters/notesMaster1.xml" Id="Rf0f089b5f7cd402a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2d2a1f96fd5b4a19" /><Relationship Type="http://schemas.openxmlformats.org/officeDocument/2006/relationships/notesMaster" Target="/ppt/notesMasters/notesMaster1.xml" Id="Re959c5643a5b4331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34dffd57df4f4783" /><Relationship Type="http://schemas.openxmlformats.org/officeDocument/2006/relationships/notesMaster" Target="/ppt/notesMasters/notesMaster1.xml" Id="R45d9317c12324bf0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24d180443514405d" /><Relationship Type="http://schemas.openxmlformats.org/officeDocument/2006/relationships/notesMaster" Target="/ppt/notesMasters/notesMaster1.xml" Id="R1b5716d2e9744b95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933fb4a36c08499c" /><Relationship Type="http://schemas.openxmlformats.org/officeDocument/2006/relationships/notesMaster" Target="/ppt/notesMasters/notesMaster1.xml" Id="R257f22b32f7742cb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730d804094ff46a6" /><Relationship Type="http://schemas.openxmlformats.org/officeDocument/2006/relationships/notesMaster" Target="/ppt/notesMasters/notesMaster1.xml" Id="Rc9b8b4ef8bc8462d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0b290e301dab42a8" /><Relationship Type="http://schemas.openxmlformats.org/officeDocument/2006/relationships/notesMaster" Target="/ppt/notesMasters/notesMaster1.xml" Id="Ra1ac637c8e8c4e92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b161ac51616544cb" /><Relationship Type="http://schemas.openxmlformats.org/officeDocument/2006/relationships/notesMaster" Target="/ppt/notesMasters/notesMaster1.xml" Id="R953aa7f032cf4ae8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32dde45c6b724e29" /><Relationship Type="http://schemas.openxmlformats.org/officeDocument/2006/relationships/notesMaster" Target="/ppt/notesMasters/notesMaster1.xml" Id="Re2c35442cfd049db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cc7b3658386f4732" /><Relationship Type="http://schemas.openxmlformats.org/officeDocument/2006/relationships/notesMaster" Target="/ppt/notesMasters/notesMaster1.xml" Id="Rc9b519b4ab9949b0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833c47a4d6c74927" /><Relationship Type="http://schemas.openxmlformats.org/officeDocument/2006/relationships/notesMaster" Target="/ppt/notesMasters/notesMaster1.xml" Id="R9968ee2d27d847ca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e0aed857da31446d" /><Relationship Type="http://schemas.openxmlformats.org/officeDocument/2006/relationships/notesMaster" Target="/ppt/notesMasters/notesMaster1.xml" Id="Ra429038971de4b44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9441f1bd882e457d" /><Relationship Type="http://schemas.openxmlformats.org/officeDocument/2006/relationships/notesMaster" Target="/ppt/notesMasters/notesMaster1.xml" Id="Rf18d9a11b7914e6d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ef8bd2f19e8c478c" /><Relationship Type="http://schemas.openxmlformats.org/officeDocument/2006/relationships/notesMaster" Target="/ppt/notesMasters/notesMaster1.xml" Id="Rcbc83d597eca4386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e9f3effa33e74d22" /><Relationship Type="http://schemas.openxmlformats.org/officeDocument/2006/relationships/notesMaster" Target="/ppt/notesMasters/notesMaster1.xml" Id="R8e4097a469a64b5b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6e4a041e85ad4aa6" /><Relationship Type="http://schemas.openxmlformats.org/officeDocument/2006/relationships/notesMaster" Target="/ppt/notesMasters/notesMaster1.xml" Id="R1901b29dc3b14085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49bee7e13fe349c2" /><Relationship Type="http://schemas.openxmlformats.org/officeDocument/2006/relationships/notesMaster" Target="/ppt/notesMasters/notesMaster1.xml" Id="Rd933847c11d94292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ce4d68b0ae47450c" /><Relationship Type="http://schemas.openxmlformats.org/officeDocument/2006/relationships/notesMaster" Target="/ppt/notesMasters/notesMaster1.xml" Id="Ree53127b6d394c76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a15c3e5f8bd346d7" /><Relationship Type="http://schemas.openxmlformats.org/officeDocument/2006/relationships/notesMaster" Target="/ppt/notesMasters/notesMaster1.xml" Id="R16c76222a56544df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42b096d8da91482c" /><Relationship Type="http://schemas.openxmlformats.org/officeDocument/2006/relationships/notesMaster" Target="/ppt/notesMasters/notesMaster1.xml" Id="Rc386345e6e164d2c" /></Relationships>
</file>

<file path=ppt/notesSlides/_rels/notesSlide56.xml.rels>&#65279;<?xml version="1.0" encoding="utf-8"?><Relationships xmlns="http://schemas.openxmlformats.org/package/2006/relationships"><Relationship Type="http://schemas.openxmlformats.org/officeDocument/2006/relationships/slide" Target="/ppt/slides/slide56.xml" Id="Rdb555af94833491b" /><Relationship Type="http://schemas.openxmlformats.org/officeDocument/2006/relationships/notesMaster" Target="/ppt/notesMasters/notesMaster1.xml" Id="Rf56a584d72af4bcf" /></Relationships>
</file>

<file path=ppt/notesSlides/_rels/notesSlide57.xml.rels>&#65279;<?xml version="1.0" encoding="utf-8"?><Relationships xmlns="http://schemas.openxmlformats.org/package/2006/relationships"><Relationship Type="http://schemas.openxmlformats.org/officeDocument/2006/relationships/slide" Target="/ppt/slides/slide57.xml" Id="R0d7e9d9b17004d10" /><Relationship Type="http://schemas.openxmlformats.org/officeDocument/2006/relationships/notesMaster" Target="/ppt/notesMasters/notesMaster1.xml" Id="R25c5140430cf45ef" /></Relationships>
</file>

<file path=ppt/notesSlides/_rels/notesSlide58.xml.rels>&#65279;<?xml version="1.0" encoding="utf-8"?><Relationships xmlns="http://schemas.openxmlformats.org/package/2006/relationships"><Relationship Type="http://schemas.openxmlformats.org/officeDocument/2006/relationships/slide" Target="/ppt/slides/slide58.xml" Id="R2a0853b9fa1744af" /><Relationship Type="http://schemas.openxmlformats.org/officeDocument/2006/relationships/notesMaster" Target="/ppt/notesMasters/notesMaster1.xml" Id="R866842657d984e59" /></Relationships>
</file>

<file path=ppt/notesSlides/_rels/notesSlide59.xml.rels>&#65279;<?xml version="1.0" encoding="utf-8"?><Relationships xmlns="http://schemas.openxmlformats.org/package/2006/relationships"><Relationship Type="http://schemas.openxmlformats.org/officeDocument/2006/relationships/slide" Target="/ppt/slides/slide59.xml" Id="Rc4a6fc3f09124ad2" /><Relationship Type="http://schemas.openxmlformats.org/officeDocument/2006/relationships/notesMaster" Target="/ppt/notesMasters/notesMaster1.xml" Id="R10230b7aff0946fa" /></Relationships>
</file>

<file path=ppt/notesSlides/_rels/notesSlide60.xml.rels>&#65279;<?xml version="1.0" encoding="utf-8"?><Relationships xmlns="http://schemas.openxmlformats.org/package/2006/relationships"><Relationship Type="http://schemas.openxmlformats.org/officeDocument/2006/relationships/slide" Target="/ppt/slides/slide60.xml" Id="Rb45935e9e1524d69" /><Relationship Type="http://schemas.openxmlformats.org/officeDocument/2006/relationships/notesMaster" Target="/ppt/notesMasters/notesMaster1.xml" Id="R0d6a0db740cd4e7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41908553f1d4b03" /><Relationship Type="http://schemas.openxmlformats.org/officeDocument/2006/relationships/image" Target="/ppt/media/image.png" Id="R201624650d2446be" /><Relationship Type="http://schemas.openxmlformats.org/officeDocument/2006/relationships/image" Target="/ppt/media/image2.png" Id="R7cbd4d47c87e42a9" /><Relationship Type="http://schemas.openxmlformats.org/officeDocument/2006/relationships/image" Target="/ppt/media/image.jpeg" Id="R0278af023424423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d8719f736b54f4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01624650d2446b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cbd4d47c87e42a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278af023424423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5f98c0cbbac462c" /><Relationship Type="http://schemas.openxmlformats.org/officeDocument/2006/relationships/slideLayout" Target="/ppt/slideLayouts/slideLayout1.xml" Id="Ra6dce61411d34a87" /><Relationship Type="http://schemas.openxmlformats.org/officeDocument/2006/relationships/slideLayout" Target="/ppt/slideLayouts/slideLayout2.xml" Id="Ra43f334edcea432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6dce61411d34a87"/>
    <p:sldLayoutId xmlns:r="http://schemas.openxmlformats.org/officeDocument/2006/relationships" id="2147483650" r:id="Ra43f334edcea432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1c7bb30d0b43ef" /><Relationship Type="http://schemas.openxmlformats.org/officeDocument/2006/relationships/notesSlide" Target="/ppt/notesSlides/notesSlide1.xml" Id="Ra75d1142b5a7424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24c43918e64ddb" /><Relationship Type="http://schemas.openxmlformats.org/officeDocument/2006/relationships/notesSlide" Target="/ppt/notesSlides/notesSlide2.xml" Id="R6a5fecaa0051450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9bef57ebe74539" /><Relationship Type="http://schemas.openxmlformats.org/officeDocument/2006/relationships/notesSlide" Target="/ppt/notesSlides/notesSlide3.xml" Id="Rc31b4b4953cb487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5a283437bc4eac" /><Relationship Type="http://schemas.openxmlformats.org/officeDocument/2006/relationships/notesSlide" Target="/ppt/notesSlides/notesSlide4.xml" Id="Rec0e683ad3ab489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aface1a080458a" /><Relationship Type="http://schemas.openxmlformats.org/officeDocument/2006/relationships/notesSlide" Target="/ppt/notesSlides/notesSlide5.xml" Id="R3a135f17c5fb46d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8850c071144286" /><Relationship Type="http://schemas.openxmlformats.org/officeDocument/2006/relationships/notesSlide" Target="/ppt/notesSlides/notesSlide6.xml" Id="Ra63e2ddbc16e49e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d158240e17489e" /><Relationship Type="http://schemas.openxmlformats.org/officeDocument/2006/relationships/notesSlide" Target="/ppt/notesSlides/notesSlide7.xml" Id="Rfa39a1baddcb49d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7d905e21634ac5" /><Relationship Type="http://schemas.openxmlformats.org/officeDocument/2006/relationships/notesSlide" Target="/ppt/notesSlides/notesSlide8.xml" Id="R179ed62b2382463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36c6956294485c" /><Relationship Type="http://schemas.openxmlformats.org/officeDocument/2006/relationships/notesSlide" Target="/ppt/notesSlides/notesSlide9.xml" Id="R2a77ef3acb47441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5b1b859b1741dd" /><Relationship Type="http://schemas.openxmlformats.org/officeDocument/2006/relationships/notesSlide" Target="/ppt/notesSlides/notesSlide10.xml" Id="R1348e16cd8364cb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7de4c1148b4543" /><Relationship Type="http://schemas.openxmlformats.org/officeDocument/2006/relationships/notesSlide" Target="/ppt/notesSlides/notesSlide11.xml" Id="R569b07694399407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d0ad5b8bd7484e" /><Relationship Type="http://schemas.openxmlformats.org/officeDocument/2006/relationships/notesSlide" Target="/ppt/notesSlides/notesSlide12.xml" Id="R62b4a08eb12c4ce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d2d0b8614a456d" /><Relationship Type="http://schemas.openxmlformats.org/officeDocument/2006/relationships/notesSlide" Target="/ppt/notesSlides/notesSlide13.xml" Id="R6341dfc81e65437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ca58e06c2c4bc4" /><Relationship Type="http://schemas.openxmlformats.org/officeDocument/2006/relationships/notesSlide" Target="/ppt/notesSlides/notesSlide14.xml" Id="Rc63a0e343e1444c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71538a832245dc" /><Relationship Type="http://schemas.openxmlformats.org/officeDocument/2006/relationships/notesSlide" Target="/ppt/notesSlides/notesSlide15.xml" Id="R7c3c2485d9b445f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ee7183ed2446e9" /><Relationship Type="http://schemas.openxmlformats.org/officeDocument/2006/relationships/notesSlide" Target="/ppt/notesSlides/notesSlide16.xml" Id="R69c3627ec6414bf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9e502a33a54482" /><Relationship Type="http://schemas.openxmlformats.org/officeDocument/2006/relationships/notesSlide" Target="/ppt/notesSlides/notesSlide17.xml" Id="Rf5eb5e9d0790490e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e112c32fff4f91" /><Relationship Type="http://schemas.openxmlformats.org/officeDocument/2006/relationships/notesSlide" Target="/ppt/notesSlides/notesSlide18.xml" Id="Rf548be9a1f164b1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06f0972a3d4bf7" /><Relationship Type="http://schemas.openxmlformats.org/officeDocument/2006/relationships/notesSlide" Target="/ppt/notesSlides/notesSlide19.xml" Id="Rd9f7480f30d14ef6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7f80a7e3f9421d" /><Relationship Type="http://schemas.openxmlformats.org/officeDocument/2006/relationships/notesSlide" Target="/ppt/notesSlides/notesSlide20.xml" Id="R46cc16a2f9a14a0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bb990bb53e4804" /><Relationship Type="http://schemas.openxmlformats.org/officeDocument/2006/relationships/notesSlide" Target="/ppt/notesSlides/notesSlide21.xml" Id="R3e2c975b0a0a466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436b8544c740d8" /><Relationship Type="http://schemas.openxmlformats.org/officeDocument/2006/relationships/notesSlide" Target="/ppt/notesSlides/notesSlide22.xml" Id="R49ed082a6a244cd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1a8ad08f474f3d" /><Relationship Type="http://schemas.openxmlformats.org/officeDocument/2006/relationships/notesSlide" Target="/ppt/notesSlides/notesSlide23.xml" Id="Rb05d4f9ec4bf46d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b7cb10d2e24654" /><Relationship Type="http://schemas.openxmlformats.org/officeDocument/2006/relationships/notesSlide" Target="/ppt/notesSlides/notesSlide24.xml" Id="Rc7c7f5f68a7c4805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a7f4e727f047f2" /><Relationship Type="http://schemas.openxmlformats.org/officeDocument/2006/relationships/notesSlide" Target="/ppt/notesSlides/notesSlide25.xml" Id="R07377f2a44f94f5a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cf264365424f1f" /><Relationship Type="http://schemas.openxmlformats.org/officeDocument/2006/relationships/notesSlide" Target="/ppt/notesSlides/notesSlide26.xml" Id="Re58260186e7f4e90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b93fd144ca4291" /><Relationship Type="http://schemas.openxmlformats.org/officeDocument/2006/relationships/notesSlide" Target="/ppt/notesSlides/notesSlide27.xml" Id="R31e8dc073b1c4b0d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8b8fa69dbf490d" /><Relationship Type="http://schemas.openxmlformats.org/officeDocument/2006/relationships/notesSlide" Target="/ppt/notesSlides/notesSlide28.xml" Id="Re1f529d431184928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3761e505fb412b" /><Relationship Type="http://schemas.openxmlformats.org/officeDocument/2006/relationships/notesSlide" Target="/ppt/notesSlides/notesSlide29.xml" Id="R92e4948338864d50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748e1cdda34862" /><Relationship Type="http://schemas.openxmlformats.org/officeDocument/2006/relationships/notesSlide" Target="/ppt/notesSlides/notesSlide30.xml" Id="R3aeb33bb5b3a4bbc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f8dac01e834fe8" /><Relationship Type="http://schemas.openxmlformats.org/officeDocument/2006/relationships/notesSlide" Target="/ppt/notesSlides/notesSlide31.xml" Id="R467c0c62cf504477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3b3c4c4bd1445f" /><Relationship Type="http://schemas.openxmlformats.org/officeDocument/2006/relationships/notesSlide" Target="/ppt/notesSlides/notesSlide32.xml" Id="R27a5324474ea4b79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218a39da074ac2" /><Relationship Type="http://schemas.openxmlformats.org/officeDocument/2006/relationships/notesSlide" Target="/ppt/notesSlides/notesSlide33.xml" Id="R271b1740db9c42c7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67fa2af4614f1b" /><Relationship Type="http://schemas.openxmlformats.org/officeDocument/2006/relationships/notesSlide" Target="/ppt/notesSlides/notesSlide34.xml" Id="Rabed507dd18f4efd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aa1c5ae2d24639" /><Relationship Type="http://schemas.openxmlformats.org/officeDocument/2006/relationships/notesSlide" Target="/ppt/notesSlides/notesSlide35.xml" Id="R470d7cec14394539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303fb9068941ca" /><Relationship Type="http://schemas.openxmlformats.org/officeDocument/2006/relationships/notesSlide" Target="/ppt/notesSlides/notesSlide36.xml" Id="R8c79aad97c7a4c10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90016679154704" /><Relationship Type="http://schemas.openxmlformats.org/officeDocument/2006/relationships/notesSlide" Target="/ppt/notesSlides/notesSlide37.xml" Id="Rbe8f2d4e38664aa9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65f35f1e3b4dcc" /><Relationship Type="http://schemas.openxmlformats.org/officeDocument/2006/relationships/notesSlide" Target="/ppt/notesSlides/notesSlide38.xml" Id="Recbdfd697d344fce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0a149c419343fb" /><Relationship Type="http://schemas.openxmlformats.org/officeDocument/2006/relationships/notesSlide" Target="/ppt/notesSlides/notesSlide39.xml" Id="Rfa2a9662559d492d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6052899ad24d01" /><Relationship Type="http://schemas.openxmlformats.org/officeDocument/2006/relationships/notesSlide" Target="/ppt/notesSlides/notesSlide40.xml" Id="Rf74a1203a4754a92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559bd15f744dcc" /><Relationship Type="http://schemas.openxmlformats.org/officeDocument/2006/relationships/notesSlide" Target="/ppt/notesSlides/notesSlide41.xml" Id="R8721e19291e947ab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6c5b6495ec4e2d" /><Relationship Type="http://schemas.openxmlformats.org/officeDocument/2006/relationships/notesSlide" Target="/ppt/notesSlides/notesSlide42.xml" Id="R6498c686ee7844e2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dfc51dfa674d3d" /><Relationship Type="http://schemas.openxmlformats.org/officeDocument/2006/relationships/notesSlide" Target="/ppt/notesSlides/notesSlide43.xml" Id="Rb9e06f7c3e8c4d0d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16f1289e474fa6" /><Relationship Type="http://schemas.openxmlformats.org/officeDocument/2006/relationships/notesSlide" Target="/ppt/notesSlides/notesSlide44.xml" Id="R8ab55da47a5c431a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b6030dd3f4419b" /><Relationship Type="http://schemas.openxmlformats.org/officeDocument/2006/relationships/notesSlide" Target="/ppt/notesSlides/notesSlide45.xml" Id="Rc00bb432c9374ade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f06fb8eff049e1" /><Relationship Type="http://schemas.openxmlformats.org/officeDocument/2006/relationships/notesSlide" Target="/ppt/notesSlides/notesSlide46.xml" Id="R9715d78405134971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53fe9723154009" /><Relationship Type="http://schemas.openxmlformats.org/officeDocument/2006/relationships/notesSlide" Target="/ppt/notesSlides/notesSlide47.xml" Id="R5c18d2f4b5dd4834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8ea854f00146b5" /><Relationship Type="http://schemas.openxmlformats.org/officeDocument/2006/relationships/notesSlide" Target="/ppt/notesSlides/notesSlide48.xml" Id="R8bb65274333c4c28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3e023941b14de8" /><Relationship Type="http://schemas.openxmlformats.org/officeDocument/2006/relationships/notesSlide" Target="/ppt/notesSlides/notesSlide49.xml" Id="R0be65db40dbc4f69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8e3e7dbe16470f" /><Relationship Type="http://schemas.openxmlformats.org/officeDocument/2006/relationships/notesSlide" Target="/ppt/notesSlides/notesSlide50.xml" Id="Rd772a0f1aa65449d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f3d37f6bff4042" /><Relationship Type="http://schemas.openxmlformats.org/officeDocument/2006/relationships/notesSlide" Target="/ppt/notesSlides/notesSlide51.xml" Id="Rbe123de41c744e1b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4f7c166e4249ec" /><Relationship Type="http://schemas.openxmlformats.org/officeDocument/2006/relationships/notesSlide" Target="/ppt/notesSlides/notesSlide52.xml" Id="Rc5b8586b9c89491f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6987176eec4af5" /><Relationship Type="http://schemas.openxmlformats.org/officeDocument/2006/relationships/notesSlide" Target="/ppt/notesSlides/notesSlide53.xml" Id="R9bb483cfe970423d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83b1a2283c45af" /><Relationship Type="http://schemas.openxmlformats.org/officeDocument/2006/relationships/notesSlide" Target="/ppt/notesSlides/notesSlide54.xml" Id="R146c4a62dee141ca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7ab7c8d89e49c6" /><Relationship Type="http://schemas.openxmlformats.org/officeDocument/2006/relationships/notesSlide" Target="/ppt/notesSlides/notesSlide55.xml" Id="Ra998d79a0f754d77" /></Relationships>
</file>

<file path=ppt/slides/_rels/slide5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325b93145d4d40" /><Relationship Type="http://schemas.openxmlformats.org/officeDocument/2006/relationships/notesSlide" Target="/ppt/notesSlides/notesSlide56.xml" Id="R34953c0667ad47bf" /></Relationships>
</file>

<file path=ppt/slides/_rels/slide5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16083c9e964b74" /><Relationship Type="http://schemas.openxmlformats.org/officeDocument/2006/relationships/notesSlide" Target="/ppt/notesSlides/notesSlide57.xml" Id="Rfee56b236e9d4b60" /></Relationships>
</file>

<file path=ppt/slides/_rels/slide5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99468d06a245e7" /><Relationship Type="http://schemas.openxmlformats.org/officeDocument/2006/relationships/notesSlide" Target="/ppt/notesSlides/notesSlide58.xml" Id="Rf14fed49f7784bef" /></Relationships>
</file>

<file path=ppt/slides/_rels/slide5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aedce360df4c1e" /><Relationship Type="http://schemas.openxmlformats.org/officeDocument/2006/relationships/notesSlide" Target="/ppt/notesSlides/notesSlide59.xml" Id="Rb726f06590d54873" /></Relationships>
</file>

<file path=ppt/slides/_rels/slide6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36e66a1b4b4516" /><Relationship Type="http://schemas.openxmlformats.org/officeDocument/2006/relationships/notesSlide" Target="/ppt/notesSlides/notesSlide60.xml" Id="R4e3e2c9a7074483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約翰福音第8章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John 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8:1  |  John 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於是各人都回家去了；耶穌卻往橄欖山去，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went unto the mount of Olives.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8:2  |  John 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清早又回到殿裏。眾百姓都到他那裏去，他就坐下，教訓他們。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early in the morning he came again into the temple, and all the people came unto him; and he sat down, and taught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8:3  |  John 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文士和法利賽人帶着一個行淫時被拿的婦人來，叫她站在當中，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scribes and Pharisees brought unto him a woman taken in adultery; and when they had set her in the midst,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8:4  |  John 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就對耶穌說：「夫子，這婦人是正行淫之時被拿的。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say unto him, Master, this woman was taken in adultery, in the very act.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8:5  |  John 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摩西在律法上吩咐我們把這樣的婦人用石頭打死。你說該把她怎麼樣呢？」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Moses in the law commanded us, that such should be stoned: but what sayest thou?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8:6  |  John 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他們說這話，乃試探耶穌，要得着告他的把柄。耶穌卻彎着腰，用指頭在地上畫字。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they said, tempting him, that they might have to accuse him. But Jesus stooped down, and with his finger wrote on the ground,  as though he heard them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8:7  |  John 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他們還是不住地問他，耶穌就直起腰來，對他們說：「你們中間誰是沒有罪的，誰就可以先拿石頭打她。」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when they continued asking him, he lifted up himself, and said unto them, He that is without sin among you, let him first cast a stone at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8:8  |  John 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於是又彎着腰，用指頭在地上畫字。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again he stooped down, and wrote on the ground.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8:9  |  John 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他們聽見這話，就從老到少，一個一個地都出去了，只剩下耶穌一人，還有那婦人仍然站在當中。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which heard it, being convicted by their own conscience, went out one by one, beginning at the eldest, even unto the last: and Jesus was left alone, and the woman standing in the midst.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8:10  |  John 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耶穌就直起腰來，對她說：「婦人，那些人在哪裏呢？沒有人定你的罪嗎？」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Jesus had lifted up himself, and saw none but the woman, he said unto her, Woman, where are those thine accusers? hath no man condemned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8:11  |  John 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她說：「主啊，沒有。」耶穌說：「我也不定你的罪。去吧，從此不要再犯罪了！」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said, No man, Lord. And Jesus said unto her, Neither do I condemn thee: go, and sin no 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8:12  |  John 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耶穌又對眾人說：「我是世界的光。跟從我的，就不在黑暗裏走，必要得着生命的光。」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spake Jesus again unto them, saying, I am the light of the world: he that followeth me shall not walk in darkness, but shall have the light of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8:13  |  John 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法利賽人對他說：「你是為自己作見證，你的見證不真。」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Pharisees therefore said unto him, Thou bearest record of thyself; thy record is not true.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8:14  |  John 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耶穌說：「我雖然為自己作見證，我的見證還是真的；因我知道我從哪裏來，往哪裏去；你們卻不知道我從哪裏來，往哪裏去。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answered and said unto them, Though I bear record of myself, yet my record is true: for I know whence I came, and whither I go; but ye cannot tell whence I come, and whither I go.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8:15  |  John 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你們是以外貌判斷人，我卻不判斷人。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judge after the flesh; I judge no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8:16  |  John 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就是判斷人，我的判斷也是真的；因為不是我獨自在這裏，還有差我來的父與我同在。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yet if I judge, my judgment is true: for I am not alone, but I and the Father that sent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8:17  |  John 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你們的律法上也記着說：『兩個人的見證是真的。』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also written in your law, that the testimony of two men is true.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8:18  |  John 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我是為自己作見證，還有差我來的父也是為我作見證。」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one that bear witness of myself, and the Father that sent me beareth witness of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8:19  |  John 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他們就問他說：「你的父在哪裏？」耶穌回答說：「你們不認識我，也不認識我的父；若是認識我，也就認識我的父。」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they unto him, Where is thy Father? Jesus answered, Ye neither know me, nor my Father: if ye had known me, ye should have known my Father also.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8:20  |  John 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這些話是耶穌在殿裏的庫房、教訓人時所說的，也沒有人拿他，因為他的時候還沒有到。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words spake Jesus in the treasury, as he taught in the temple: and no man laid hands on him; for his hour was not yet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8:21  |  John 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耶穌又對他們說：「我要去了，你們要找我，並且你們要死在罪中。我所去的地方，你們不能到。」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Jesus again unto them, I go my way, and ye shall seek me, and shall die in your sins: whither I go, ye cannot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8:22  |  John 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猶太人說：「他說『我所去的地方，你們不能到』，難道他要自盡嗎？」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the Jews, Will he kill himself? because he saith, Whither I go, ye cannot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8:23  |  John 8:23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耶穌對他們說：「你們是從下頭來的，我是從上頭來的；你們是屬這世界的，我不是屬這世界的。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them, Ye are from beneath; I am from above: ye are of this world; I am not of this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8:24  |  John 8:24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所以我對你們說，你們要死在罪中。你們若不信我是[基督]，必要死在罪中。」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said therefore unto you, that ye shall die in your sins: for if ye believe not that I am he, ye shall die in your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8:25  |  John 8:25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他們就問他說：「你是誰？」耶穌對他們說：「就是我從起初所告訴你們的。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they unto him, Who art thou? And Jesus saith unto them, Even the same that I said unto you from the beginning.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8:26  |  John 8:26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我有許多事講論你們，判斷你們；但那差我來的是真的，我在他那裏所聽見的，我就傳給世人。」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many things to say and to judge of you: but he that sent me is true; and I speak to the world those things which I have heard of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8:27  |  John 8:27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他們不明白耶穌是指着父說的。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understood not that he spake to them of the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8:28  |  John 8:28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所以耶穌說：「你們舉起人子以後，必知道我是[基督]，並且知道我沒有一件事是憑着自己做的。我說這些話乃是照着父所教訓我的。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Jesus unto them, When ye have lifted up the Son of man, then shall ye know that I am he, and that I do nothing of myself; but as my Father hath taught me, I speak these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8:29  |  John 8:29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那差我來的是與我同在；他沒有撇下我獨自在這裏，因為我常做他所喜悅的事。」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that sent me is with me: the Father hath not left me alone; for I do always those things that please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8:30  |  John 8:30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耶穌說這話的時候，就有許多人信他。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he spake these words, many believed on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8:31  |  John 8:31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耶穌對信他的猶太人說：「你們若常常遵守我的道，就真是我的門徒；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Jesus to those Jews which believed on him, If ye continue in my word, then are ye my disciples indeed;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8:32  |  John 8:32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你們必曉得真理，真理必叫你們得以自由。」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shall know the truth, and the truth shall make you free.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8:33  |  John 8:33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他們回答說：「我們是亞伯拉罕的後裔，從來沒有作過誰的奴僕。你怎麼說『你們必得以自由』呢？」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answered him, We be Abraham’s seed, and were never in bondage to any man: how sayest thou, Ye shall be made free?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8:34  |  John 8:34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耶穌回答說：「我實實在在地告訴你們，所有犯罪的就是罪的奴僕。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answered them, Verily, verily, I say unto you, Whosoever committeth sin is the servant of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8:35  |  John 8:35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奴僕不能永遠住在家裏；兒子是永遠住在家裏。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servant abideth not in the house for ever: but the Son abideth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8:36  |  John 8:36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所以[天父的]兒子若叫你們自由，你們就真自由了。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 Son therefore shall make you free, ye shall be free indeed.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8:37  |  John 8:37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我知道你們是亞伯拉罕的子孫，你們卻想要殺我，因為你們心裏容不下我的道。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know that ye are Abraham’s seed; but ye seek to kill me, because my word hath no place in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8:38  |  John 8:38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我所說的是在我父那裏看見的；你們所行的是在你們的父那裏聽見的。」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speak that which I have seen with my Father: and ye do that which ye have seen with your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8:39  |  John 8:39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他們說：「我們的父就是亞伯拉罕。」耶穌說：「你們若是亞伯拉罕的兒子，就必行亞伯拉罕所行的事。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answered and said unto him, Abraham is our father. Jesus saith unto them, If ye were Abraham’s children, ye would do the works of Abraham.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8:40  |  John 8:40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我將在神那裏所聽見的真理告訴了你們，現在你們卻想要殺我，這不是亞伯拉罕所行的事。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ye seek to kill me, a man that hath told you the truth, which I have heard of God: this did not Abraham.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8:41  |  John 8:41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你們是行你們父所行的事。」他們說：「我們不是從淫亂生的；我們只有一位父，就是神。」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do the deeds of your father. Then said they to him, We be not born of fornication; we have one Father, even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8:42  |  John 8:42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耶穌說：「倘若神是你們的父，你們就必愛我；因為我本是出於神，也是從神而來，並不是由着自己來，乃是他差我來。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said unto them, If God were your Father, ye would love me: for I proceeded forth and came from God; neither came I of myself, but he sent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8:43  |  John 8:43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你們為甚麼不明白我的話呢？無非是因你們不能聽我的道。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do ye not understand my speech? even because ye cannot hear my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8:44  |  John 8:44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你們是出於你們的父魔鬼，你們父的私慾你們偏要行。他從起初是殺人的，不守真理，因他心裏沒有真理。他說謊是出於自己；因他本來是說謊的，也是說謊之人的父。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are of your father the devil, and the lusts of your father ye will do. He was a murderer from the beginning, and abode not in the truth, because there is no truth in him. When he speaketh a lie, he speaketh of his own: for he is a liar, and the father of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8:45  |  John 8:45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我將真理告訴你們，你們就因此不信我。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because I tell you the truth, ye believe me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8:46  |  John 8:46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你們中間誰能指證我有罪呢？我既然將真理告訴你們，為甚麼不信我呢？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of you convinceth me of sin? And if I say the truth, why do ye not believe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8:47  |  John 8:47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出於神的，必聽神的話；你們不聽，因為你們不是出於神。」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is of God heareth God’s words: ye therefore hear them not, because ye are not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8:48  |  John 8:48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猶太人回答說：「我們說你是撒馬利亞人，並且是鬼附着的，這話豈不正對嗎？」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answered the Jews, and said unto him, Say we not well that thou art a Samaritan, and hast a devil?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8:49  |  John 8:49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耶穌說：「我不是鬼附着的；我尊敬我的父，你們倒輕慢我。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answered, I have not a devil; but I honour my Father, and ye do dishonour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8:50  |  John 8:50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我不求自己的榮耀，有一位[為我]求[榮耀]、定是非的。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seek not mine own glory: there is one that seeketh and judgeth.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8:51  |  John 8:51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我實實在在地告訴你們，人若遵守我的道，就永遠不見死。」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Verily, verily, I say unto you, If a man keep my saying, he shall never see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8:52  |  John 8:52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猶太人對他說：「現在我們知道你是鬼附着的。亞伯拉罕死了，眾先知也死了，你還說：『人若遵守我的道，就永遠不嘗死味。』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the Jews unto him, Now we know that thou hast a devil. Abraham is dead, and the prophets; and thou sayest, If a man keep my saying, he shall never taste of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8:53  |  John 8:53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難道你比我們的祖宗亞伯拉罕還大嗎？他死了，眾先知也死了，你將自己當作甚麼人呢？」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Art thou greater than our father Abraham, which is dead? and the prophets are dead: whom makest thou thyself?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8:54  |  John 8:54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耶穌回答說：「我若榮耀自己，我的榮耀就算不得甚麼；榮耀我的乃是我的父，就是你們所說是你們的神。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answered, If I honour myself, my honour is nothing: it is my Father that honoureth me; of whom ye say, that he is your God: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8:55  |  John 8:55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你們未曾認識他；我卻認識他。我若說不認識他，我就是說謊的，像你們一樣；但我認識他，也遵守他的道。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ye have not known him; but I know him: and if I should say, I know him not, I shall be a liar like unto you: but I know him, and keep his saying.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8:56  |  John 8:56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你們的祖宗亞伯拉罕歡歡喜喜地仰望我的日子，既看見了就快樂。」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Your father Abraham rejoiced to see my day: and he saw it, and was glad.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8:57  |  John 8:57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猶太人說：「你還沒有五十歲，豈見過亞伯拉罕呢？」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the Jews unto him, Thou art not yet fifty years old, and hast thou seen Abraham?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8:58  |  John 8:58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耶穌說：「我實實在在地告訴你們，還沒有亞伯拉罕就有了我。」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said unto them, Verily, verily, I say unto you, Before Abraham was, I am.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8:59  |  John 8:59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於是他們拿石頭要打他；耶穌卻躲藏，從殿裏出去了。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took they up stones to cast at him: but Jesus hid himself, and went out of the temple, going through the midst of them, and so passed by.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2026-08-26T14:33:07.5340000Z</dcterms:created>
  <dcterms:modified xsi:type="dcterms:W3CDTF">2026-08-26T14:33:07.5340000Z</dcterms:modified>
</coreProperties>
</file>