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df4d0d819054977" /><Relationship Type="http://schemas.openxmlformats.org/officeDocument/2006/relationships/extended-properties" Target="/docProps/app.xml" Id="Rfbc2b4e2af184286" /><Relationship Type="http://schemas.openxmlformats.org/officeDocument/2006/relationships/officeDocument" Target="/ppt/presentation.xml" Id="R12ef683c62a54ea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fbb72c9fdd046a3"/>
  </p:sldMasterIdLst>
  <p:notesMasterIdLst>
    <p:notesMasterId xmlns:r="http://schemas.openxmlformats.org/officeDocument/2006/relationships" r:id="R5a3d744102104492"/>
  </p:notesMasterIdLst>
  <p:sldIdLst>
    <p:sldId xmlns:r="http://schemas.openxmlformats.org/officeDocument/2006/relationships" id="256" r:id="R11602ea324e64f00"/>
    <p:sldId xmlns:r="http://schemas.openxmlformats.org/officeDocument/2006/relationships" id="257" r:id="Rd21960dd310b4672"/>
    <p:sldId xmlns:r="http://schemas.openxmlformats.org/officeDocument/2006/relationships" id="258" r:id="R65b8fe55f35f4222"/>
    <p:sldId xmlns:r="http://schemas.openxmlformats.org/officeDocument/2006/relationships" id="259" r:id="R817b5c96169e4cd1"/>
    <p:sldId xmlns:r="http://schemas.openxmlformats.org/officeDocument/2006/relationships" id="260" r:id="Rf9dd17c332354e19"/>
    <p:sldId xmlns:r="http://schemas.openxmlformats.org/officeDocument/2006/relationships" id="261" r:id="R280e7623dc5d47fe"/>
    <p:sldId xmlns:r="http://schemas.openxmlformats.org/officeDocument/2006/relationships" id="262" r:id="R549feeb3742e400f"/>
    <p:sldId xmlns:r="http://schemas.openxmlformats.org/officeDocument/2006/relationships" id="263" r:id="R332c1f5fe8684642"/>
    <p:sldId xmlns:r="http://schemas.openxmlformats.org/officeDocument/2006/relationships" id="264" r:id="R83868675fcb14bc8"/>
    <p:sldId xmlns:r="http://schemas.openxmlformats.org/officeDocument/2006/relationships" id="265" r:id="R2dba5756db534353"/>
    <p:sldId xmlns:r="http://schemas.openxmlformats.org/officeDocument/2006/relationships" id="266" r:id="R5c4105fbc8324c11"/>
    <p:sldId xmlns:r="http://schemas.openxmlformats.org/officeDocument/2006/relationships" id="267" r:id="R9830d45040484cfb"/>
    <p:sldId xmlns:r="http://schemas.openxmlformats.org/officeDocument/2006/relationships" id="268" r:id="R69f24ec58de3496f"/>
    <p:sldId xmlns:r="http://schemas.openxmlformats.org/officeDocument/2006/relationships" id="269" r:id="R338202dfff074a50"/>
    <p:sldId xmlns:r="http://schemas.openxmlformats.org/officeDocument/2006/relationships" id="270" r:id="Rab0a3df7a2034f76"/>
    <p:sldId xmlns:r="http://schemas.openxmlformats.org/officeDocument/2006/relationships" id="271" r:id="R8ff38ba1f6284c16"/>
    <p:sldId xmlns:r="http://schemas.openxmlformats.org/officeDocument/2006/relationships" id="272" r:id="R3bded715155e462e"/>
    <p:sldId xmlns:r="http://schemas.openxmlformats.org/officeDocument/2006/relationships" id="273" r:id="R1469963975274204"/>
    <p:sldId xmlns:r="http://schemas.openxmlformats.org/officeDocument/2006/relationships" id="274" r:id="Re0ced30bd2454b32"/>
    <p:sldId xmlns:r="http://schemas.openxmlformats.org/officeDocument/2006/relationships" id="275" r:id="R3655f052284b4f99"/>
    <p:sldId xmlns:r="http://schemas.openxmlformats.org/officeDocument/2006/relationships" id="276" r:id="Rbf02404a7e2848ed"/>
    <p:sldId xmlns:r="http://schemas.openxmlformats.org/officeDocument/2006/relationships" id="277" r:id="R991b9bd05d58410b"/>
    <p:sldId xmlns:r="http://schemas.openxmlformats.org/officeDocument/2006/relationships" id="278" r:id="Rc22b1f9a356d43f9"/>
    <p:sldId xmlns:r="http://schemas.openxmlformats.org/officeDocument/2006/relationships" id="279" r:id="Rdb28141922df45b7"/>
    <p:sldId xmlns:r="http://schemas.openxmlformats.org/officeDocument/2006/relationships" id="280" r:id="R2d70465f82754216"/>
    <p:sldId xmlns:r="http://schemas.openxmlformats.org/officeDocument/2006/relationships" id="281" r:id="R4f0680a539ee432e"/>
    <p:sldId xmlns:r="http://schemas.openxmlformats.org/officeDocument/2006/relationships" id="282" r:id="R60cb2c289cea437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e7d9852081147e7" /><Relationship Type="http://schemas.openxmlformats.org/officeDocument/2006/relationships/slideMaster" Target="/ppt/slideMasters/slideMaster1.xml" Id="R3fbb72c9fdd046a3" /><Relationship Type="http://schemas.openxmlformats.org/officeDocument/2006/relationships/notesMaster" Target="/ppt/notesMasters/notesMaster1.xml" Id="R5a3d744102104492" /><Relationship Type="http://schemas.openxmlformats.org/officeDocument/2006/relationships/presProps" Target="/ppt/presProps.xml" Id="Rc8c4b1968f764603" /><Relationship Type="http://schemas.openxmlformats.org/officeDocument/2006/relationships/tableStyles" Target="/ppt/tableStyles.xml" Id="R095caa633b0d4237" /><Relationship Type="http://schemas.openxmlformats.org/officeDocument/2006/relationships/slide" Target="/ppt/slides/slide1.xml" Id="R11602ea324e64f00" /><Relationship Type="http://schemas.openxmlformats.org/officeDocument/2006/relationships/slide" Target="/ppt/slides/slide2.xml" Id="Rd21960dd310b4672" /><Relationship Type="http://schemas.openxmlformats.org/officeDocument/2006/relationships/slide" Target="/ppt/slides/slide3.xml" Id="R65b8fe55f35f4222" /><Relationship Type="http://schemas.openxmlformats.org/officeDocument/2006/relationships/slide" Target="/ppt/slides/slide4.xml" Id="R817b5c96169e4cd1" /><Relationship Type="http://schemas.openxmlformats.org/officeDocument/2006/relationships/slide" Target="/ppt/slides/slide5.xml" Id="Rf9dd17c332354e19" /><Relationship Type="http://schemas.openxmlformats.org/officeDocument/2006/relationships/slide" Target="/ppt/slides/slide6.xml" Id="R280e7623dc5d47fe" /><Relationship Type="http://schemas.openxmlformats.org/officeDocument/2006/relationships/slide" Target="/ppt/slides/slide7.xml" Id="R549feeb3742e400f" /><Relationship Type="http://schemas.openxmlformats.org/officeDocument/2006/relationships/slide" Target="/ppt/slides/slide8.xml" Id="R332c1f5fe8684642" /><Relationship Type="http://schemas.openxmlformats.org/officeDocument/2006/relationships/slide" Target="/ppt/slides/slide9.xml" Id="R83868675fcb14bc8" /><Relationship Type="http://schemas.openxmlformats.org/officeDocument/2006/relationships/slide" Target="/ppt/slides/slide10.xml" Id="R2dba5756db534353" /><Relationship Type="http://schemas.openxmlformats.org/officeDocument/2006/relationships/slide" Target="/ppt/slides/slide11.xml" Id="R5c4105fbc8324c11" /><Relationship Type="http://schemas.openxmlformats.org/officeDocument/2006/relationships/slide" Target="/ppt/slides/slide12.xml" Id="R9830d45040484cfb" /><Relationship Type="http://schemas.openxmlformats.org/officeDocument/2006/relationships/slide" Target="/ppt/slides/slide13.xml" Id="R69f24ec58de3496f" /><Relationship Type="http://schemas.openxmlformats.org/officeDocument/2006/relationships/slide" Target="/ppt/slides/slide14.xml" Id="R338202dfff074a50" /><Relationship Type="http://schemas.openxmlformats.org/officeDocument/2006/relationships/slide" Target="/ppt/slides/slide15.xml" Id="Rab0a3df7a2034f76" /><Relationship Type="http://schemas.openxmlformats.org/officeDocument/2006/relationships/slide" Target="/ppt/slides/slide16.xml" Id="R8ff38ba1f6284c16" /><Relationship Type="http://schemas.openxmlformats.org/officeDocument/2006/relationships/slide" Target="/ppt/slides/slide17.xml" Id="R3bded715155e462e" /><Relationship Type="http://schemas.openxmlformats.org/officeDocument/2006/relationships/slide" Target="/ppt/slides/slide18.xml" Id="R1469963975274204" /><Relationship Type="http://schemas.openxmlformats.org/officeDocument/2006/relationships/slide" Target="/ppt/slides/slide19.xml" Id="Re0ced30bd2454b32" /><Relationship Type="http://schemas.openxmlformats.org/officeDocument/2006/relationships/slide" Target="/ppt/slides/slide20.xml" Id="R3655f052284b4f99" /><Relationship Type="http://schemas.openxmlformats.org/officeDocument/2006/relationships/slide" Target="/ppt/slides/slide21.xml" Id="Rbf02404a7e2848ed" /><Relationship Type="http://schemas.openxmlformats.org/officeDocument/2006/relationships/slide" Target="/ppt/slides/slide22.xml" Id="R991b9bd05d58410b" /><Relationship Type="http://schemas.openxmlformats.org/officeDocument/2006/relationships/slide" Target="/ppt/slides/slide23.xml" Id="Rc22b1f9a356d43f9" /><Relationship Type="http://schemas.openxmlformats.org/officeDocument/2006/relationships/slide" Target="/ppt/slides/slide24.xml" Id="Rdb28141922df45b7" /><Relationship Type="http://schemas.openxmlformats.org/officeDocument/2006/relationships/slide" Target="/ppt/slides/slide25.xml" Id="R2d70465f82754216" /><Relationship Type="http://schemas.openxmlformats.org/officeDocument/2006/relationships/slide" Target="/ppt/slides/slide26.xml" Id="R4f0680a539ee432e" /><Relationship Type="http://schemas.openxmlformats.org/officeDocument/2006/relationships/slide" Target="/ppt/slides/slide27.xml" Id="R60cb2c289cea437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399c50ab784403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83a0ec93af74657" /><Relationship Type="http://schemas.openxmlformats.org/officeDocument/2006/relationships/notesMaster" Target="/ppt/notesMasters/notesMaster1.xml" Id="Rd966e33e0ddb425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52a0cdcb9e0402f" /><Relationship Type="http://schemas.openxmlformats.org/officeDocument/2006/relationships/notesMaster" Target="/ppt/notesMasters/notesMaster1.xml" Id="R24bf6bc39f1c4a5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f7f44ed2c074c31" /><Relationship Type="http://schemas.openxmlformats.org/officeDocument/2006/relationships/notesMaster" Target="/ppt/notesMasters/notesMaster1.xml" Id="R02f8c4b683f8454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95fdec19eaf4942" /><Relationship Type="http://schemas.openxmlformats.org/officeDocument/2006/relationships/notesMaster" Target="/ppt/notesMasters/notesMaster1.xml" Id="R7c606892a2e04d8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02fd6d006dd4e69" /><Relationship Type="http://schemas.openxmlformats.org/officeDocument/2006/relationships/notesMaster" Target="/ppt/notesMasters/notesMaster1.xml" Id="R17d5c240815e497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9f44f9e6d0e43ce" /><Relationship Type="http://schemas.openxmlformats.org/officeDocument/2006/relationships/notesMaster" Target="/ppt/notesMasters/notesMaster1.xml" Id="R321bda1f91dc4b7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a69502966bc4ebd" /><Relationship Type="http://schemas.openxmlformats.org/officeDocument/2006/relationships/notesMaster" Target="/ppt/notesMasters/notesMaster1.xml" Id="R887bbe53577f476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bf5ec17cbea4989" /><Relationship Type="http://schemas.openxmlformats.org/officeDocument/2006/relationships/notesMaster" Target="/ppt/notesMasters/notesMaster1.xml" Id="Rac202986db4a4ae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ebf53b53a9c4570" /><Relationship Type="http://schemas.openxmlformats.org/officeDocument/2006/relationships/notesMaster" Target="/ppt/notesMasters/notesMaster1.xml" Id="Rcf9ef228979c42a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ed3e4de3cfa4c7d" /><Relationship Type="http://schemas.openxmlformats.org/officeDocument/2006/relationships/notesMaster" Target="/ppt/notesMasters/notesMaster1.xml" Id="R2b883720ffb2448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9561abc2b464494" /><Relationship Type="http://schemas.openxmlformats.org/officeDocument/2006/relationships/notesMaster" Target="/ppt/notesMasters/notesMaster1.xml" Id="Rbdf54a4e70bb462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1661d6b8aa74f96" /><Relationship Type="http://schemas.openxmlformats.org/officeDocument/2006/relationships/notesMaster" Target="/ppt/notesMasters/notesMaster1.xml" Id="R85269dba8ace4d7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ddff12a5d0648ea" /><Relationship Type="http://schemas.openxmlformats.org/officeDocument/2006/relationships/notesMaster" Target="/ppt/notesMasters/notesMaster1.xml" Id="R8bb5a012f6a54f81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afb74f5cf0e4b50" /><Relationship Type="http://schemas.openxmlformats.org/officeDocument/2006/relationships/notesMaster" Target="/ppt/notesMasters/notesMaster1.xml" Id="R9a130c5790874193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c8e678d9cec4874" /><Relationship Type="http://schemas.openxmlformats.org/officeDocument/2006/relationships/notesMaster" Target="/ppt/notesMasters/notesMaster1.xml" Id="R166ba30f46164ec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93edf85e21a4058" /><Relationship Type="http://schemas.openxmlformats.org/officeDocument/2006/relationships/notesMaster" Target="/ppt/notesMasters/notesMaster1.xml" Id="R8b1637702dfe40b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c9bfafd2a99c42cb" /><Relationship Type="http://schemas.openxmlformats.org/officeDocument/2006/relationships/notesMaster" Target="/ppt/notesMasters/notesMaster1.xml" Id="R92aee12d1fbd43cd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257d7ca941cc4b4a" /><Relationship Type="http://schemas.openxmlformats.org/officeDocument/2006/relationships/notesMaster" Target="/ppt/notesMasters/notesMaster1.xml" Id="R1252f4c5f72e461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0ba75cddd484d50" /><Relationship Type="http://schemas.openxmlformats.org/officeDocument/2006/relationships/notesMaster" Target="/ppt/notesMasters/notesMaster1.xml" Id="R5df4c1a4b407442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818fc57ff47458b" /><Relationship Type="http://schemas.openxmlformats.org/officeDocument/2006/relationships/notesMaster" Target="/ppt/notesMasters/notesMaster1.xml" Id="Ref029e761dfc4f68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d6b3e9c7ae914af8" /><Relationship Type="http://schemas.openxmlformats.org/officeDocument/2006/relationships/notesMaster" Target="/ppt/notesMasters/notesMaster1.xml" Id="R448ca1cced3e481a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aaa57d75fb294c5f" /><Relationship Type="http://schemas.openxmlformats.org/officeDocument/2006/relationships/notesMaster" Target="/ppt/notesMasters/notesMaster1.xml" Id="Rab529c15e0f84078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af06035af1b84539" /><Relationship Type="http://schemas.openxmlformats.org/officeDocument/2006/relationships/notesMaster" Target="/ppt/notesMasters/notesMaster1.xml" Id="R49e4768a8ef74e29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a07cf77762724fbd" /><Relationship Type="http://schemas.openxmlformats.org/officeDocument/2006/relationships/notesMaster" Target="/ppt/notesMasters/notesMaster1.xml" Id="R5a71c41c953441ef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72a70153f4834861" /><Relationship Type="http://schemas.openxmlformats.org/officeDocument/2006/relationships/notesMaster" Target="/ppt/notesMasters/notesMaster1.xml" Id="R1da0075530014157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c1a6633612794e22" /><Relationship Type="http://schemas.openxmlformats.org/officeDocument/2006/relationships/notesMaster" Target="/ppt/notesMasters/notesMaster1.xml" Id="Red91f0d375544f37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c7fa6ad2a8ca4213" /><Relationship Type="http://schemas.openxmlformats.org/officeDocument/2006/relationships/notesMaster" Target="/ppt/notesMasters/notesMaster1.xml" Id="R3fb2974170f146f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20bc17353de4493" /><Relationship Type="http://schemas.openxmlformats.org/officeDocument/2006/relationships/image" Target="/ppt/media/image.png" Id="R8d648712c5714f73" /><Relationship Type="http://schemas.openxmlformats.org/officeDocument/2006/relationships/image" Target="/ppt/media/image2.png" Id="Rd6f26aad0f5e4cad" /><Relationship Type="http://schemas.openxmlformats.org/officeDocument/2006/relationships/image" Target="/ppt/media/image.jpeg" Id="Rf8bf84cffd7a43e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a9195b7c2014bf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d648712c5714f73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6f26aad0f5e4ca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8bf84cffd7a43e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55edc5a15bd44ea" /><Relationship Type="http://schemas.openxmlformats.org/officeDocument/2006/relationships/slideLayout" Target="/ppt/slideLayouts/slideLayout1.xml" Id="Ra6e47cb3afac4854" /><Relationship Type="http://schemas.openxmlformats.org/officeDocument/2006/relationships/slideLayout" Target="/ppt/slideLayouts/slideLayout2.xml" Id="Rbab29119b5ad4bf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6e47cb3afac4854"/>
    <p:sldLayoutId xmlns:r="http://schemas.openxmlformats.org/officeDocument/2006/relationships" id="2147483650" r:id="Rbab29119b5ad4bf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052e3869e74345" /><Relationship Type="http://schemas.openxmlformats.org/officeDocument/2006/relationships/notesSlide" Target="/ppt/notesSlides/notesSlide1.xml" Id="Re2bc0ed6b7ae4a2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da78a5102a4340" /><Relationship Type="http://schemas.openxmlformats.org/officeDocument/2006/relationships/notesSlide" Target="/ppt/notesSlides/notesSlide2.xml" Id="R3123828958954ee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7b444072104517" /><Relationship Type="http://schemas.openxmlformats.org/officeDocument/2006/relationships/notesSlide" Target="/ppt/notesSlides/notesSlide3.xml" Id="Rd9d1567d7d9f402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52947d87474cd4" /><Relationship Type="http://schemas.openxmlformats.org/officeDocument/2006/relationships/notesSlide" Target="/ppt/notesSlides/notesSlide4.xml" Id="R51c70ec31569480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de8ec9192b4295" /><Relationship Type="http://schemas.openxmlformats.org/officeDocument/2006/relationships/notesSlide" Target="/ppt/notesSlides/notesSlide5.xml" Id="R06fbb496846a438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8ac6ff74c440f6" /><Relationship Type="http://schemas.openxmlformats.org/officeDocument/2006/relationships/notesSlide" Target="/ppt/notesSlides/notesSlide6.xml" Id="R6665b835ec004fe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ad8498a7c84513" /><Relationship Type="http://schemas.openxmlformats.org/officeDocument/2006/relationships/notesSlide" Target="/ppt/notesSlides/notesSlide7.xml" Id="Rdba16e772e544c9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beaa570f704afe" /><Relationship Type="http://schemas.openxmlformats.org/officeDocument/2006/relationships/notesSlide" Target="/ppt/notesSlides/notesSlide8.xml" Id="R0f24262fb8124e8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a9eab8c41745f0" /><Relationship Type="http://schemas.openxmlformats.org/officeDocument/2006/relationships/notesSlide" Target="/ppt/notesSlides/notesSlide9.xml" Id="R355c452a2f9a4da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9491dc9e4041aa" /><Relationship Type="http://schemas.openxmlformats.org/officeDocument/2006/relationships/notesSlide" Target="/ppt/notesSlides/notesSlide10.xml" Id="R26c1653de3fb4f4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095210bc8e4299" /><Relationship Type="http://schemas.openxmlformats.org/officeDocument/2006/relationships/notesSlide" Target="/ppt/notesSlides/notesSlide11.xml" Id="R2ac22fc6aed84dd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4b62f97c704150" /><Relationship Type="http://schemas.openxmlformats.org/officeDocument/2006/relationships/notesSlide" Target="/ppt/notesSlides/notesSlide12.xml" Id="R9e716168d261490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4756901c874a17" /><Relationship Type="http://schemas.openxmlformats.org/officeDocument/2006/relationships/notesSlide" Target="/ppt/notesSlides/notesSlide13.xml" Id="Rf8ee641b2a68420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3542aba5f74da6" /><Relationship Type="http://schemas.openxmlformats.org/officeDocument/2006/relationships/notesSlide" Target="/ppt/notesSlides/notesSlide14.xml" Id="R8602f954fc4c4e2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7b617de1414353" /><Relationship Type="http://schemas.openxmlformats.org/officeDocument/2006/relationships/notesSlide" Target="/ppt/notesSlides/notesSlide15.xml" Id="R13a59d015733413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53aebef95e4a48" /><Relationship Type="http://schemas.openxmlformats.org/officeDocument/2006/relationships/notesSlide" Target="/ppt/notesSlides/notesSlide16.xml" Id="Re1b805df16574a9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2639ad0d39439b" /><Relationship Type="http://schemas.openxmlformats.org/officeDocument/2006/relationships/notesSlide" Target="/ppt/notesSlides/notesSlide17.xml" Id="R35e0600ee93e4ab6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b6b5a36dbf403e" /><Relationship Type="http://schemas.openxmlformats.org/officeDocument/2006/relationships/notesSlide" Target="/ppt/notesSlides/notesSlide18.xml" Id="R195d35191f914c79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7aa27e1cea47e6" /><Relationship Type="http://schemas.openxmlformats.org/officeDocument/2006/relationships/notesSlide" Target="/ppt/notesSlides/notesSlide19.xml" Id="R6aba3cf8d7414bab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b0f633f4d8490b" /><Relationship Type="http://schemas.openxmlformats.org/officeDocument/2006/relationships/notesSlide" Target="/ppt/notesSlides/notesSlide20.xml" Id="R3eba9abf10f84d8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b158d543a94cc3" /><Relationship Type="http://schemas.openxmlformats.org/officeDocument/2006/relationships/notesSlide" Target="/ppt/notesSlides/notesSlide21.xml" Id="R8f9067f2006549a1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58ea88148d4cb2" /><Relationship Type="http://schemas.openxmlformats.org/officeDocument/2006/relationships/notesSlide" Target="/ppt/notesSlides/notesSlide22.xml" Id="Re91efc2d36bd4939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c22c8be7b74a9c" /><Relationship Type="http://schemas.openxmlformats.org/officeDocument/2006/relationships/notesSlide" Target="/ppt/notesSlides/notesSlide23.xml" Id="Re20a36a20a324d8d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aae14941a54659" /><Relationship Type="http://schemas.openxmlformats.org/officeDocument/2006/relationships/notesSlide" Target="/ppt/notesSlides/notesSlide24.xml" Id="R67b236d0acb0408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d5dba5497641a6" /><Relationship Type="http://schemas.openxmlformats.org/officeDocument/2006/relationships/notesSlide" Target="/ppt/notesSlides/notesSlide25.xml" Id="R496a7262d4db4781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963f2688294155" /><Relationship Type="http://schemas.openxmlformats.org/officeDocument/2006/relationships/notesSlide" Target="/ppt/notesSlides/notesSlide26.xml" Id="Rdb6a8365e68246bf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5d9377991347d5" /><Relationship Type="http://schemas.openxmlformats.org/officeDocument/2006/relationships/notesSlide" Target="/ppt/notesSlides/notesSlide27.xml" Id="Rd7c9ebca617744e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3:1  |  Job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此後，約伯開口咒詛自己的[生]日，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After this opened Job his mouth, and cursed his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3:2  |  Job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Job spake,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3:3  |  Job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願我生的那日 和說懷了男胎的那夜都滅沒。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day perish wherein I was born, and the night in which it was said, There is a man child conceived.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3:4  |  Job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願那日變為黑暗； 願神不從上面尋找它； 願亮光不照於其上。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that day be darkness; let not God regard it from above, neither let the light shine upon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3:5  |  Job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願黑暗和死蔭索取那日； 願密雲停在其上； 願日蝕恐嚇它。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darkness and the shadow of death stain it; let a cloud dwell upon it; let the blackness of the day terrify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3:6  |  Job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願那夜被幽暗奪取， 不在年中的日子同樂， 也不入月中的數目。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for that night, let darkness seize upon it; let it not be joined unto the days of the year, let it not come into the number of the months.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3:7  |  Job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願那夜沒有生育， 其間也沒有歡樂的聲音。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Lo, let that night be solitary, let no joyful voice come therein.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3:8  |  Job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願那咒詛日子且能惹動鱷魚的 咒詛那夜。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curse it that curse the day, who are ready to raise up their mourning.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3:9  |  Job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願那夜黎明的星宿變為黑暗， 盼亮卻不亮， 也不見早晨的光線；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stars of the twilight thereof be dark; let it look for light, but have none; neither let it see the dawning of the day: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3:10  |  Job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因沒有把懷我胎的門關閉， 也沒有將患難對我的眼隱藏。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it shut not up the doors of my mother’s womb, nor hid sorrow from mine eyes.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3:11  |  Job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我為何不出[母]胎而死？ 為何不出[母]腹絕氣？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died I not from the womb? why did I not give up the ghost when I came out of the belly?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3:12  |  Job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為何有膝接收我？ 為何有奶哺養我？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did the knees prevent me? or why the breasts that I should suck?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3:13  |  Job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不然，我就早已躺臥安睡，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now should I have lain still and been quiet, I should have slept: then had I been at rest,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3:14  |  Job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和地上為自己重造荒邱的君王、謀士，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 kings and counsellors of the earth, which built desolate places for themselves;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3:15  |  Job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或與有金子、將銀子裝滿了房屋的王子 一同安息；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Or with princes that had gold, who filled their houses with silver: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3:16  |  Job 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或像隱而未現、不到期而落的胎， 歸於無有，如同未見光的嬰孩。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Or as an hidden untimely birth I had not been; as infants which never saw 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3:17  |  Job 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在那裏惡人止息攪擾， 困乏人得享安息，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the wicked cease from troubling; and there the weary be at rest.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3:18  |  Job 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被囚的人同得安逸， 不聽見督工的聲音。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the prisoners rest together; they hear not the voice of the oppressor.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3:19  |  Job 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大小都在那裏； 奴僕脫離主人的轄制。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small and great are there; and the servant is free from his master.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3:20  |  Job 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受患難的人為何有光賜給他呢？ 心中愁苦的人為何有生命賜給他呢？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is light given to him that is in misery, and life unto the bitter in soul;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3:21  |  Job 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他們切望死，卻不得死； 求死，勝於求隱藏的珍寶。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long for death, but it cometh not; and dig for it more than for hid treasures;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3:22  |  Job 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他們尋見墳墓就快樂， 極其歡喜。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rejoice exceedingly, and are glad, when they can find the grave?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3:23  |  Job 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人的道路既然遮隱， 神又把他四面圍困， [為何有光賜給]他呢？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is light given to a man whose way is hid, and whom God hath hedged in?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3:24  |  Job 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我未曾吃飯就發出歎息； 我唉哼[的聲音]湧出如水。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my sighing cometh before I eat, and my roarings are poured out like the waters.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3:25  |  Job 3:25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因我所恐懼的臨到我身， 我所懼怕的迎我而來。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thing which I greatly feared is come upon me, and that which I was afraid of is come unto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3:26  |  Job 3:26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我不得安逸，不得平靜， 也不得安息，卻有患難來到。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was not in safety, neither had I rest, neither was I quiet; yet trouble came.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2026-08-26T10:26:48.2580000Z</dcterms:created>
  <dcterms:modified xsi:type="dcterms:W3CDTF">2026-08-26T10:26:48.2590000Z</dcterms:modified>
</coreProperties>
</file>