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79a0a9a2be742f2" /><Relationship Type="http://schemas.openxmlformats.org/officeDocument/2006/relationships/extended-properties" Target="/docProps/app.xml" Id="R0ffd506cdde04e01" /><Relationship Type="http://schemas.openxmlformats.org/officeDocument/2006/relationships/officeDocument" Target="/ppt/presentation.xml" Id="R462d0db313bb485b" /></Relationships>
</file>

<file path=ppt/presentation.xml><?xml version="1.0" encoding="utf-8"?>
<p:presentation xmlns:p="http://schemas.openxmlformats.org/presentationml/2006/main">
  <p:sldMasterIdLst>
    <p:sldMasterId xmlns:r="http://schemas.openxmlformats.org/officeDocument/2006/relationships" id="2147483648" r:id="Rf4f56412c896426a"/>
  </p:sldMasterIdLst>
  <p:notesMasterIdLst>
    <p:notesMasterId xmlns:r="http://schemas.openxmlformats.org/officeDocument/2006/relationships" r:id="Re1d826892a8443dd"/>
  </p:notesMasterIdLst>
  <p:sldIdLst>
    <p:sldId xmlns:r="http://schemas.openxmlformats.org/officeDocument/2006/relationships" id="256" r:id="R6b954cf200d5438c"/>
    <p:sldId xmlns:r="http://schemas.openxmlformats.org/officeDocument/2006/relationships" id="257" r:id="R6f4099070c2e44d6"/>
    <p:sldId xmlns:r="http://schemas.openxmlformats.org/officeDocument/2006/relationships" id="258" r:id="R19926c1bfdb0441e"/>
    <p:sldId xmlns:r="http://schemas.openxmlformats.org/officeDocument/2006/relationships" id="259" r:id="R35209059ce5b4dee"/>
    <p:sldId xmlns:r="http://schemas.openxmlformats.org/officeDocument/2006/relationships" id="260" r:id="R839ea2cb862341fe"/>
    <p:sldId xmlns:r="http://schemas.openxmlformats.org/officeDocument/2006/relationships" id="261" r:id="R3ab3aa3f96a8429e"/>
    <p:sldId xmlns:r="http://schemas.openxmlformats.org/officeDocument/2006/relationships" id="262" r:id="Rbe66fe78cb9f43a1"/>
    <p:sldId xmlns:r="http://schemas.openxmlformats.org/officeDocument/2006/relationships" id="263" r:id="R047b60c98e794aa3"/>
    <p:sldId xmlns:r="http://schemas.openxmlformats.org/officeDocument/2006/relationships" id="264" r:id="R3fe138d56cdf4e17"/>
    <p:sldId xmlns:r="http://schemas.openxmlformats.org/officeDocument/2006/relationships" id="265" r:id="R5eb60cde67dd49eb"/>
    <p:sldId xmlns:r="http://schemas.openxmlformats.org/officeDocument/2006/relationships" id="266" r:id="R187cbdfa02594c3a"/>
    <p:sldId xmlns:r="http://schemas.openxmlformats.org/officeDocument/2006/relationships" id="267" r:id="R9e7000e3a6dd4186"/>
    <p:sldId xmlns:r="http://schemas.openxmlformats.org/officeDocument/2006/relationships" id="268" r:id="R82b04a05a99648d4"/>
    <p:sldId xmlns:r="http://schemas.openxmlformats.org/officeDocument/2006/relationships" id="269" r:id="R8866f38ab3a7413a"/>
    <p:sldId xmlns:r="http://schemas.openxmlformats.org/officeDocument/2006/relationships" id="270" r:id="R6c1052a7d13b4dab"/>
    <p:sldId xmlns:r="http://schemas.openxmlformats.org/officeDocument/2006/relationships" id="271" r:id="R7b50bd6a98eb4534"/>
    <p:sldId xmlns:r="http://schemas.openxmlformats.org/officeDocument/2006/relationships" id="272" r:id="Rcd1968e9b0204fd2"/>
    <p:sldId xmlns:r="http://schemas.openxmlformats.org/officeDocument/2006/relationships" id="273" r:id="R24370c3c2c0a450d"/>
    <p:sldId xmlns:r="http://schemas.openxmlformats.org/officeDocument/2006/relationships" id="274" r:id="Rac75dfbba2864e86"/>
    <p:sldId xmlns:r="http://schemas.openxmlformats.org/officeDocument/2006/relationships" id="275" r:id="Rb85a9bcafab74982"/>
    <p:sldId xmlns:r="http://schemas.openxmlformats.org/officeDocument/2006/relationships" id="276" r:id="Rc96f18b8e3ab4cf9"/>
    <p:sldId xmlns:r="http://schemas.openxmlformats.org/officeDocument/2006/relationships" id="277" r:id="R75238db97c4f497c"/>
    <p:sldId xmlns:r="http://schemas.openxmlformats.org/officeDocument/2006/relationships" id="278" r:id="R4c39bfe6dd2342a3"/>
    <p:sldId xmlns:r="http://schemas.openxmlformats.org/officeDocument/2006/relationships" id="279" r:id="R3aec002347454506"/>
    <p:sldId xmlns:r="http://schemas.openxmlformats.org/officeDocument/2006/relationships" id="280" r:id="Rf656016f92254bfe"/>
    <p:sldId xmlns:r="http://schemas.openxmlformats.org/officeDocument/2006/relationships" id="281" r:id="Rc22d0231750545a2"/>
    <p:sldId xmlns:r="http://schemas.openxmlformats.org/officeDocument/2006/relationships" id="282" r:id="Rf1272fe53d06414f"/>
    <p:sldId xmlns:r="http://schemas.openxmlformats.org/officeDocument/2006/relationships" id="283" r:id="R83d8a4f8b4e0484a"/>
    <p:sldId xmlns:r="http://schemas.openxmlformats.org/officeDocument/2006/relationships" id="284" r:id="Rd806afa53778452d"/>
    <p:sldId xmlns:r="http://schemas.openxmlformats.org/officeDocument/2006/relationships" id="285" r:id="R078f5929997847b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9385f101c28433d" /><Relationship Type="http://schemas.openxmlformats.org/officeDocument/2006/relationships/slideMaster" Target="/ppt/slideMasters/slideMaster1.xml" Id="Rf4f56412c896426a" /><Relationship Type="http://schemas.openxmlformats.org/officeDocument/2006/relationships/notesMaster" Target="/ppt/notesMasters/notesMaster1.xml" Id="Re1d826892a8443dd" /><Relationship Type="http://schemas.openxmlformats.org/officeDocument/2006/relationships/presProps" Target="/ppt/presProps.xml" Id="R62e585c83b6c4475" /><Relationship Type="http://schemas.openxmlformats.org/officeDocument/2006/relationships/tableStyles" Target="/ppt/tableStyles.xml" Id="Rf16c9f2d1b61436f" /><Relationship Type="http://schemas.openxmlformats.org/officeDocument/2006/relationships/slide" Target="/ppt/slides/slide1.xml" Id="R6b954cf200d5438c" /><Relationship Type="http://schemas.openxmlformats.org/officeDocument/2006/relationships/slide" Target="/ppt/slides/slide2.xml" Id="R6f4099070c2e44d6" /><Relationship Type="http://schemas.openxmlformats.org/officeDocument/2006/relationships/slide" Target="/ppt/slides/slide3.xml" Id="R19926c1bfdb0441e" /><Relationship Type="http://schemas.openxmlformats.org/officeDocument/2006/relationships/slide" Target="/ppt/slides/slide4.xml" Id="R35209059ce5b4dee" /><Relationship Type="http://schemas.openxmlformats.org/officeDocument/2006/relationships/slide" Target="/ppt/slides/slide5.xml" Id="R839ea2cb862341fe" /><Relationship Type="http://schemas.openxmlformats.org/officeDocument/2006/relationships/slide" Target="/ppt/slides/slide6.xml" Id="R3ab3aa3f96a8429e" /><Relationship Type="http://schemas.openxmlformats.org/officeDocument/2006/relationships/slide" Target="/ppt/slides/slide7.xml" Id="Rbe66fe78cb9f43a1" /><Relationship Type="http://schemas.openxmlformats.org/officeDocument/2006/relationships/slide" Target="/ppt/slides/slide8.xml" Id="R047b60c98e794aa3" /><Relationship Type="http://schemas.openxmlformats.org/officeDocument/2006/relationships/slide" Target="/ppt/slides/slide9.xml" Id="R3fe138d56cdf4e17" /><Relationship Type="http://schemas.openxmlformats.org/officeDocument/2006/relationships/slide" Target="/ppt/slides/slide10.xml" Id="R5eb60cde67dd49eb" /><Relationship Type="http://schemas.openxmlformats.org/officeDocument/2006/relationships/slide" Target="/ppt/slides/slide11.xml" Id="R187cbdfa02594c3a" /><Relationship Type="http://schemas.openxmlformats.org/officeDocument/2006/relationships/slide" Target="/ppt/slides/slide12.xml" Id="R9e7000e3a6dd4186" /><Relationship Type="http://schemas.openxmlformats.org/officeDocument/2006/relationships/slide" Target="/ppt/slides/slide13.xml" Id="R82b04a05a99648d4" /><Relationship Type="http://schemas.openxmlformats.org/officeDocument/2006/relationships/slide" Target="/ppt/slides/slide14.xml" Id="R8866f38ab3a7413a" /><Relationship Type="http://schemas.openxmlformats.org/officeDocument/2006/relationships/slide" Target="/ppt/slides/slide15.xml" Id="R6c1052a7d13b4dab" /><Relationship Type="http://schemas.openxmlformats.org/officeDocument/2006/relationships/slide" Target="/ppt/slides/slide16.xml" Id="R7b50bd6a98eb4534" /><Relationship Type="http://schemas.openxmlformats.org/officeDocument/2006/relationships/slide" Target="/ppt/slides/slide17.xml" Id="Rcd1968e9b0204fd2" /><Relationship Type="http://schemas.openxmlformats.org/officeDocument/2006/relationships/slide" Target="/ppt/slides/slide18.xml" Id="R24370c3c2c0a450d" /><Relationship Type="http://schemas.openxmlformats.org/officeDocument/2006/relationships/slide" Target="/ppt/slides/slide19.xml" Id="Rac75dfbba2864e86" /><Relationship Type="http://schemas.openxmlformats.org/officeDocument/2006/relationships/slide" Target="/ppt/slides/slide20.xml" Id="Rb85a9bcafab74982" /><Relationship Type="http://schemas.openxmlformats.org/officeDocument/2006/relationships/slide" Target="/ppt/slides/slide21.xml" Id="Rc96f18b8e3ab4cf9" /><Relationship Type="http://schemas.openxmlformats.org/officeDocument/2006/relationships/slide" Target="/ppt/slides/slide22.xml" Id="R75238db97c4f497c" /><Relationship Type="http://schemas.openxmlformats.org/officeDocument/2006/relationships/slide" Target="/ppt/slides/slide23.xml" Id="R4c39bfe6dd2342a3" /><Relationship Type="http://schemas.openxmlformats.org/officeDocument/2006/relationships/slide" Target="/ppt/slides/slide24.xml" Id="R3aec002347454506" /><Relationship Type="http://schemas.openxmlformats.org/officeDocument/2006/relationships/slide" Target="/ppt/slides/slide25.xml" Id="Rf656016f92254bfe" /><Relationship Type="http://schemas.openxmlformats.org/officeDocument/2006/relationships/slide" Target="/ppt/slides/slide26.xml" Id="Rc22d0231750545a2" /><Relationship Type="http://schemas.openxmlformats.org/officeDocument/2006/relationships/slide" Target="/ppt/slides/slide27.xml" Id="Rf1272fe53d06414f" /><Relationship Type="http://schemas.openxmlformats.org/officeDocument/2006/relationships/slide" Target="/ppt/slides/slide28.xml" Id="R83d8a4f8b4e0484a" /><Relationship Type="http://schemas.openxmlformats.org/officeDocument/2006/relationships/slide" Target="/ppt/slides/slide29.xml" Id="Rd806afa53778452d" /><Relationship Type="http://schemas.openxmlformats.org/officeDocument/2006/relationships/slide" Target="/ppt/slides/slide30.xml" Id="R078f5929997847b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9bdc731b0a34a5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f4997850d3243d9" /><Relationship Type="http://schemas.openxmlformats.org/officeDocument/2006/relationships/notesMaster" Target="/ppt/notesMasters/notesMaster1.xml" Id="R77a9b44cbd3a4b12" /></Relationships>
</file>

<file path=ppt/notesSlides/_rels/notesSlide2.xml.rels>&#65279;<?xml version="1.0" encoding="utf-8"?><Relationships xmlns="http://schemas.openxmlformats.org/package/2006/relationships"><Relationship Type="http://schemas.openxmlformats.org/officeDocument/2006/relationships/slide" Target="/ppt/slides/slide2.xml" Id="R16b0a7ef4bd84ca2" /><Relationship Type="http://schemas.openxmlformats.org/officeDocument/2006/relationships/notesMaster" Target="/ppt/notesMasters/notesMaster1.xml" Id="R4fb3ea563f08402a" /></Relationships>
</file>

<file path=ppt/notesSlides/_rels/notesSlide3.xml.rels>&#65279;<?xml version="1.0" encoding="utf-8"?><Relationships xmlns="http://schemas.openxmlformats.org/package/2006/relationships"><Relationship Type="http://schemas.openxmlformats.org/officeDocument/2006/relationships/slide" Target="/ppt/slides/slide3.xml" Id="R7dfe3e6d5e5f4e22" /><Relationship Type="http://schemas.openxmlformats.org/officeDocument/2006/relationships/notesMaster" Target="/ppt/notesMasters/notesMaster1.xml" Id="Re120e379b487484c" /></Relationships>
</file>

<file path=ppt/notesSlides/_rels/notesSlide4.xml.rels>&#65279;<?xml version="1.0" encoding="utf-8"?><Relationships xmlns="http://schemas.openxmlformats.org/package/2006/relationships"><Relationship Type="http://schemas.openxmlformats.org/officeDocument/2006/relationships/slide" Target="/ppt/slides/slide4.xml" Id="Rd6d7836051e04c0f" /><Relationship Type="http://schemas.openxmlformats.org/officeDocument/2006/relationships/notesMaster" Target="/ppt/notesMasters/notesMaster1.xml" Id="Ra9ee19d821174062" /></Relationships>
</file>

<file path=ppt/notesSlides/_rels/notesSlide5.xml.rels>&#65279;<?xml version="1.0" encoding="utf-8"?><Relationships xmlns="http://schemas.openxmlformats.org/package/2006/relationships"><Relationship Type="http://schemas.openxmlformats.org/officeDocument/2006/relationships/slide" Target="/ppt/slides/slide5.xml" Id="R855921bd19064bd6" /><Relationship Type="http://schemas.openxmlformats.org/officeDocument/2006/relationships/notesMaster" Target="/ppt/notesMasters/notesMaster1.xml" Id="R4291e0cd27ff4413" /></Relationships>
</file>

<file path=ppt/notesSlides/_rels/notesSlide6.xml.rels>&#65279;<?xml version="1.0" encoding="utf-8"?><Relationships xmlns="http://schemas.openxmlformats.org/package/2006/relationships"><Relationship Type="http://schemas.openxmlformats.org/officeDocument/2006/relationships/slide" Target="/ppt/slides/slide6.xml" Id="R8d29af8bc59540c5" /><Relationship Type="http://schemas.openxmlformats.org/officeDocument/2006/relationships/notesMaster" Target="/ppt/notesMasters/notesMaster1.xml" Id="Ra9e2bcf24dd34efd" /></Relationships>
</file>

<file path=ppt/notesSlides/_rels/notesSlide7.xml.rels>&#65279;<?xml version="1.0" encoding="utf-8"?><Relationships xmlns="http://schemas.openxmlformats.org/package/2006/relationships"><Relationship Type="http://schemas.openxmlformats.org/officeDocument/2006/relationships/slide" Target="/ppt/slides/slide7.xml" Id="R46d0baf683d84ee9" /><Relationship Type="http://schemas.openxmlformats.org/officeDocument/2006/relationships/notesMaster" Target="/ppt/notesMasters/notesMaster1.xml" Id="Radd9e5fb5ed84af6" /></Relationships>
</file>

<file path=ppt/notesSlides/_rels/notesSlide8.xml.rels>&#65279;<?xml version="1.0" encoding="utf-8"?><Relationships xmlns="http://schemas.openxmlformats.org/package/2006/relationships"><Relationship Type="http://schemas.openxmlformats.org/officeDocument/2006/relationships/slide" Target="/ppt/slides/slide8.xml" Id="R32f0a47c3a8543a7" /><Relationship Type="http://schemas.openxmlformats.org/officeDocument/2006/relationships/notesMaster" Target="/ppt/notesMasters/notesMaster1.xml" Id="Rae255a2885d648e7" /></Relationships>
</file>

<file path=ppt/notesSlides/_rels/notesSlide9.xml.rels>&#65279;<?xml version="1.0" encoding="utf-8"?><Relationships xmlns="http://schemas.openxmlformats.org/package/2006/relationships"><Relationship Type="http://schemas.openxmlformats.org/officeDocument/2006/relationships/slide" Target="/ppt/slides/slide9.xml" Id="R27144ff1b3b94f20" /><Relationship Type="http://schemas.openxmlformats.org/officeDocument/2006/relationships/notesMaster" Target="/ppt/notesMasters/notesMaster1.xml" Id="Re6981b88194c460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de20a83803b4e55" /><Relationship Type="http://schemas.openxmlformats.org/officeDocument/2006/relationships/notesMaster" Target="/ppt/notesMasters/notesMaster1.xml" Id="R19af9027fe0b43d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b2bdbe51b644a8a" /><Relationship Type="http://schemas.openxmlformats.org/officeDocument/2006/relationships/notesMaster" Target="/ppt/notesMasters/notesMaster1.xml" Id="R585e2f408e08441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1bac928e6b44836" /><Relationship Type="http://schemas.openxmlformats.org/officeDocument/2006/relationships/notesMaster" Target="/ppt/notesMasters/notesMaster1.xml" Id="R5ca76c9734bc49c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b60e955733347ac" /><Relationship Type="http://schemas.openxmlformats.org/officeDocument/2006/relationships/notesMaster" Target="/ppt/notesMasters/notesMaster1.xml" Id="R4bc120cc832845f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1466390e9ae424c" /><Relationship Type="http://schemas.openxmlformats.org/officeDocument/2006/relationships/notesMaster" Target="/ppt/notesMasters/notesMaster1.xml" Id="Re8e7bdac162f4b4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d93ff3ad90541c4" /><Relationship Type="http://schemas.openxmlformats.org/officeDocument/2006/relationships/notesMaster" Target="/ppt/notesMasters/notesMaster1.xml" Id="R250e7aa6422f41b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d0333fd10c3447f" /><Relationship Type="http://schemas.openxmlformats.org/officeDocument/2006/relationships/notesMaster" Target="/ppt/notesMasters/notesMaster1.xml" Id="R43c5ddf462224ab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b85e154e5e04d89" /><Relationship Type="http://schemas.openxmlformats.org/officeDocument/2006/relationships/notesMaster" Target="/ppt/notesMasters/notesMaster1.xml" Id="R55d533b177474f0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d1ad252b1784b41" /><Relationship Type="http://schemas.openxmlformats.org/officeDocument/2006/relationships/notesMaster" Target="/ppt/notesMasters/notesMaster1.xml" Id="Rdc7842d77cc24e5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1b032a1ad714536" /><Relationship Type="http://schemas.openxmlformats.org/officeDocument/2006/relationships/notesMaster" Target="/ppt/notesMasters/notesMaster1.xml" Id="Redd5811b575a470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ff28d4f721c49a5" /><Relationship Type="http://schemas.openxmlformats.org/officeDocument/2006/relationships/notesMaster" Target="/ppt/notesMasters/notesMaster1.xml" Id="Re7b04c86e1384fb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5d0af2e2f9f4c36" /><Relationship Type="http://schemas.openxmlformats.org/officeDocument/2006/relationships/notesMaster" Target="/ppt/notesMasters/notesMaster1.xml" Id="Ra1a2117e03ef498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dece2ad87ef400f" /><Relationship Type="http://schemas.openxmlformats.org/officeDocument/2006/relationships/notesMaster" Target="/ppt/notesMasters/notesMaster1.xml" Id="R2029471c6dec4e5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6a4076488684f07" /><Relationship Type="http://schemas.openxmlformats.org/officeDocument/2006/relationships/notesMaster" Target="/ppt/notesMasters/notesMaster1.xml" Id="R34fb83113b5a472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215022596734ab6" /><Relationship Type="http://schemas.openxmlformats.org/officeDocument/2006/relationships/notesMaster" Target="/ppt/notesMasters/notesMaster1.xml" Id="R0502d40f6dc4436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96ca5789b19459d" /><Relationship Type="http://schemas.openxmlformats.org/officeDocument/2006/relationships/notesMaster" Target="/ppt/notesMasters/notesMaster1.xml" Id="Rcdeb9c3e2378407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5c747ca40bd4ceb" /><Relationship Type="http://schemas.openxmlformats.org/officeDocument/2006/relationships/notesMaster" Target="/ppt/notesMasters/notesMaster1.xml" Id="Rf94eae0c945b48b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40252983ab64269" /><Relationship Type="http://schemas.openxmlformats.org/officeDocument/2006/relationships/notesMaster" Target="/ppt/notesMasters/notesMaster1.xml" Id="R2a89ca14c848428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d51dfe5e79d342ab" /><Relationship Type="http://schemas.openxmlformats.org/officeDocument/2006/relationships/notesMaster" Target="/ppt/notesMasters/notesMaster1.xml" Id="R1acf2e2722bf4aa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f0d2cc9cfba40dc" /><Relationship Type="http://schemas.openxmlformats.org/officeDocument/2006/relationships/notesMaster" Target="/ppt/notesMasters/notesMaster1.xml" Id="R448f93a2a5c74cf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55b0bc890df4b05" /><Relationship Type="http://schemas.openxmlformats.org/officeDocument/2006/relationships/notesMaster" Target="/ppt/notesMasters/notesMaster1.xml" Id="R8b0042c5d30f47b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f84126d13634e05" /><Relationship Type="http://schemas.openxmlformats.org/officeDocument/2006/relationships/image" Target="/ppt/media/image.png" Id="Re5fd014bb5e54201" /><Relationship Type="http://schemas.openxmlformats.org/officeDocument/2006/relationships/image" Target="/ppt/media/image2.png" Id="Rb3e9b142307f445b" /><Relationship Type="http://schemas.openxmlformats.org/officeDocument/2006/relationships/image" Target="/ppt/media/image.jpeg" Id="Rcf3a008c8b254f7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faa01b6a4e8480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5fd014bb5e5420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3e9b142307f445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f3a008c8b254f7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75159f8b9de4617" /><Relationship Type="http://schemas.openxmlformats.org/officeDocument/2006/relationships/slideLayout" Target="/ppt/slideLayouts/slideLayout1.xml" Id="R014bf0b9fe0f43de" /><Relationship Type="http://schemas.openxmlformats.org/officeDocument/2006/relationships/slideLayout" Target="/ppt/slideLayouts/slideLayout2.xml" Id="R16ec1ebab1a94b9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14bf0b9fe0f43de"/>
    <p:sldLayoutId xmlns:r="http://schemas.openxmlformats.org/officeDocument/2006/relationships" id="2147483650" r:id="R16ec1ebab1a94b9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6df8557b7b14bdd" /><Relationship Type="http://schemas.openxmlformats.org/officeDocument/2006/relationships/notesSlide" Target="/ppt/notesSlides/notesSlide1.xml" Id="Rec869b7ce1b54a6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18cb21fcba14507" /><Relationship Type="http://schemas.openxmlformats.org/officeDocument/2006/relationships/notesSlide" Target="/ppt/notesSlides/notesSlide2.xml" Id="Red2e207398d34ff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56c789b7e114fe8" /><Relationship Type="http://schemas.openxmlformats.org/officeDocument/2006/relationships/notesSlide" Target="/ppt/notesSlides/notesSlide3.xml" Id="Rf31c38ba617449f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1103f0b2fc14f51" /><Relationship Type="http://schemas.openxmlformats.org/officeDocument/2006/relationships/notesSlide" Target="/ppt/notesSlides/notesSlide4.xml" Id="R94fa2fab5f4f476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9139db702404320" /><Relationship Type="http://schemas.openxmlformats.org/officeDocument/2006/relationships/notesSlide" Target="/ppt/notesSlides/notesSlide5.xml" Id="Rb1d1e4dd77cf41d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014571b964c4c56" /><Relationship Type="http://schemas.openxmlformats.org/officeDocument/2006/relationships/notesSlide" Target="/ppt/notesSlides/notesSlide6.xml" Id="R2900b4c1e31d4ce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8d2e00829d94267" /><Relationship Type="http://schemas.openxmlformats.org/officeDocument/2006/relationships/notesSlide" Target="/ppt/notesSlides/notesSlide7.xml" Id="R8fcea1815786451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acbb59458974f8e" /><Relationship Type="http://schemas.openxmlformats.org/officeDocument/2006/relationships/notesSlide" Target="/ppt/notesSlides/notesSlide8.xml" Id="Rd6981ae4e283435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8e9524053bb413c" /><Relationship Type="http://schemas.openxmlformats.org/officeDocument/2006/relationships/notesSlide" Target="/ppt/notesSlides/notesSlide9.xml" Id="Re9bf1a2dced644a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3016db3eba84cff" /><Relationship Type="http://schemas.openxmlformats.org/officeDocument/2006/relationships/notesSlide" Target="/ppt/notesSlides/notesSlide10.xml" Id="R5ca39db6142f43a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016528044bc4a92" /><Relationship Type="http://schemas.openxmlformats.org/officeDocument/2006/relationships/notesSlide" Target="/ppt/notesSlides/notesSlide11.xml" Id="R5073a16e15e443f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a9ab6716943406a" /><Relationship Type="http://schemas.openxmlformats.org/officeDocument/2006/relationships/notesSlide" Target="/ppt/notesSlides/notesSlide12.xml" Id="R67e369b40df74b0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f8513f9c0c3469a" /><Relationship Type="http://schemas.openxmlformats.org/officeDocument/2006/relationships/notesSlide" Target="/ppt/notesSlides/notesSlide13.xml" Id="R80d303c5035d4b7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ac481629efa4b55" /><Relationship Type="http://schemas.openxmlformats.org/officeDocument/2006/relationships/notesSlide" Target="/ppt/notesSlides/notesSlide14.xml" Id="Rafb593a7badd451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78d436b298a4d8f" /><Relationship Type="http://schemas.openxmlformats.org/officeDocument/2006/relationships/notesSlide" Target="/ppt/notesSlides/notesSlide15.xml" Id="R55aee4cf199a4b0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725d3eabe334a10" /><Relationship Type="http://schemas.openxmlformats.org/officeDocument/2006/relationships/notesSlide" Target="/ppt/notesSlides/notesSlide16.xml" Id="R1e79d21f132b4dc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50e1a987ee44bf7" /><Relationship Type="http://schemas.openxmlformats.org/officeDocument/2006/relationships/notesSlide" Target="/ppt/notesSlides/notesSlide17.xml" Id="Ra98dff995837433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b74f8e7f1144509" /><Relationship Type="http://schemas.openxmlformats.org/officeDocument/2006/relationships/notesSlide" Target="/ppt/notesSlides/notesSlide18.xml" Id="R8fe86dcba7014f9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396660b92fd484a" /><Relationship Type="http://schemas.openxmlformats.org/officeDocument/2006/relationships/notesSlide" Target="/ppt/notesSlides/notesSlide19.xml" Id="Rdd0f67de34264f7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4b1cb94bc364dad" /><Relationship Type="http://schemas.openxmlformats.org/officeDocument/2006/relationships/notesSlide" Target="/ppt/notesSlides/notesSlide20.xml" Id="R47c1d9200f8c472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329c71a7903c431c" /><Relationship Type="http://schemas.openxmlformats.org/officeDocument/2006/relationships/notesSlide" Target="/ppt/notesSlides/notesSlide21.xml" Id="R69dd953108ad469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6cb59d2916543f2" /><Relationship Type="http://schemas.openxmlformats.org/officeDocument/2006/relationships/notesSlide" Target="/ppt/notesSlides/notesSlide22.xml" Id="R1c83cb03b39948f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772320519c5b433d" /><Relationship Type="http://schemas.openxmlformats.org/officeDocument/2006/relationships/notesSlide" Target="/ppt/notesSlides/notesSlide23.xml" Id="Ra53f0d15b2bf43b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de0549c359e24fd5" /><Relationship Type="http://schemas.openxmlformats.org/officeDocument/2006/relationships/notesSlide" Target="/ppt/notesSlides/notesSlide24.xml" Id="Ra659a5d684864b7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cfb12039ae34c28" /><Relationship Type="http://schemas.openxmlformats.org/officeDocument/2006/relationships/notesSlide" Target="/ppt/notesSlides/notesSlide25.xml" Id="R7fd17c9c560c444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4ec738db1074b60" /><Relationship Type="http://schemas.openxmlformats.org/officeDocument/2006/relationships/notesSlide" Target="/ppt/notesSlides/notesSlide26.xml" Id="Rcf9ac980a57a40b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22ee465278754bf0" /><Relationship Type="http://schemas.openxmlformats.org/officeDocument/2006/relationships/notesSlide" Target="/ppt/notesSlides/notesSlide27.xml" Id="Rc8015504c3794133"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7c651a9a1b754d4b" /><Relationship Type="http://schemas.openxmlformats.org/officeDocument/2006/relationships/notesSlide" Target="/ppt/notesSlides/notesSlide28.xml" Id="R22e8c764ea69414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fcab8e982ae740a3" /><Relationship Type="http://schemas.openxmlformats.org/officeDocument/2006/relationships/notesSlide" Target="/ppt/notesSlides/notesSlide29.xml" Id="R6a266747ff75485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51256fc18ecf4af7" /><Relationship Type="http://schemas.openxmlformats.org/officeDocument/2006/relationships/notesSlide" Target="/ppt/notesSlides/notesSlide30.xml" Id="R977dd3f2c5e3440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以賽亞書第28章</a:t>
            </a:r>
          </a:p>
          <a:p xmlns:a="http://schemas.openxmlformats.org/drawingml/2006/main">
            <a:pPr algn="ctr">
              <a:buNone/>
            </a:pPr>
            <a:r>
              <a:rPr sz="2000">
                <a:solidFill>
                  <a:srgbClr val="FFFFFF"/>
                </a:solidFill>
                <a:latin typeface="Georgia"/>
                <a:ea typeface="Georgia"/>
                <a:cs typeface="Georgia"/>
              </a:rPr>
              <a:t>Isaiah 28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28:1  |  Isaiah 28:1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禍哉！以法蓮的酒徒， 住在肥美谷的山上， 他們心裏高傲， 以所誇的為冠冕， [猶如]將殘之花。</a:t>
            </a:r>
          </a:p>
          <a:p xmlns:a="http://schemas.openxmlformats.org/drawingml/2006/main">
            <a:pPr algn="ctr">
              <a:buNone/>
            </a:pPr>
            <a:r>
              <a:rPr sz="2100">
                <a:solidFill>
                  <a:srgbClr val="FFFFFF"/>
                </a:solidFill>
                <a:latin typeface="Georgia"/>
                <a:ea typeface="Georgia"/>
                <a:cs typeface="Georgia"/>
              </a:rPr>
              <a:t>Woe to the crown of pride, to the drunkards of Ephraim, whose glorious beauty is a fading flower, which are on the head of the fat valleys of them that are overcome with wine!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28:2  |  Isaiah 28:2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看哪，主有一大能大力者， 像一陣冰雹， 像毀滅的暴風， 像漲溢的大水， 他必用手將[冠冕]摔落於地。</a:t>
            </a:r>
          </a:p>
          <a:p xmlns:a="http://schemas.openxmlformats.org/drawingml/2006/main">
            <a:pPr algn="ctr">
              <a:buNone/>
            </a:pPr>
            <a:r>
              <a:rPr sz="2100">
                <a:solidFill>
                  <a:srgbClr val="FFFFFF"/>
                </a:solidFill>
                <a:latin typeface="Georgia"/>
                <a:ea typeface="Georgia"/>
                <a:cs typeface="Georgia"/>
              </a:rPr>
              <a:t>Behold, the Lord hath a mighty and strong one, which as a tempest of hail and a destroying storm, as a flood of mighty waters overflowing, shall cast down to the earth with the hand.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28:3  |  Isaiah 28:3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以法蓮高傲的酒徒， 他的冠冕必被踏在腳下。</a:t>
            </a:r>
          </a:p>
          <a:p xmlns:a="http://schemas.openxmlformats.org/drawingml/2006/main">
            <a:pPr algn="ctr">
              <a:buNone/>
            </a:pPr>
            <a:r>
              <a:rPr sz="2800">
                <a:solidFill>
                  <a:srgbClr val="FFFFFF"/>
                </a:solidFill>
                <a:latin typeface="Georgia"/>
                <a:ea typeface="Georgia"/>
                <a:cs typeface="Georgia"/>
              </a:rPr>
              <a:t>The crown of pride, the drunkards of Ephraim, shall be trodden under feet: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28:4  |  Isaiah 28:4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那榮美將殘之花， 就是在肥美谷山上的， 必像夏令以前初熟的無花果； 看見這果的就注意， 一到手中就吞吃了。</a:t>
            </a:r>
          </a:p>
          <a:p xmlns:a="http://schemas.openxmlformats.org/drawingml/2006/main">
            <a:pPr algn="ctr">
              <a:buNone/>
            </a:pPr>
            <a:r>
              <a:rPr sz="2100">
                <a:solidFill>
                  <a:srgbClr val="FFFFFF"/>
                </a:solidFill>
                <a:latin typeface="Georgia"/>
                <a:ea typeface="Georgia"/>
                <a:cs typeface="Georgia"/>
              </a:rPr>
              <a:t>And the glorious beauty, which is on the head of the fat valley, shall be a fading flower, and as the hasty fruit before the summer; which when he that looketh upon it seeth, while it is yet in his hand he eateth it up.</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28:5  |  Isaiah 28:5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到那日，萬軍之耶和華 必作他餘剩之民的榮冠華冕，</a:t>
            </a:r>
          </a:p>
          <a:p xmlns:a="http://schemas.openxmlformats.org/drawingml/2006/main">
            <a:pPr algn="ctr">
              <a:buNone/>
            </a:pPr>
            <a:r>
              <a:rPr sz="2400">
                <a:solidFill>
                  <a:srgbClr val="FFFFFF"/>
                </a:solidFill>
                <a:latin typeface="Georgia"/>
                <a:ea typeface="Georgia"/>
                <a:cs typeface="Georgia"/>
              </a:rPr>
              <a:t>In that day shall the LORD of hosts be for a crown of glory, and for a diadem of beauty, unto the residue of his people,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28:6  |  Isaiah 28:6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也作了在位上行審判者公平之靈， 並城門口打退仇敵者的力量。</a:t>
            </a:r>
          </a:p>
          <a:p xmlns:a="http://schemas.openxmlformats.org/drawingml/2006/main">
            <a:pPr algn="ctr">
              <a:buNone/>
            </a:pPr>
            <a:r>
              <a:rPr sz="2400">
                <a:solidFill>
                  <a:srgbClr val="FFFFFF"/>
                </a:solidFill>
                <a:latin typeface="Georgia"/>
                <a:ea typeface="Georgia"/>
                <a:cs typeface="Georgia"/>
              </a:rPr>
              <a:t>And for a spirit of judgment to him that sitteth in judgment, and for strength to them that turn the battle to the gate.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28:7  |  Isaiah 28:7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就是這[地的]人也因酒搖搖晃晃， 因濃酒東倒西歪。 祭司和先知因濃酒搖搖晃晃， 被酒所困， 因濃酒東倒西歪。 他們錯解默示， 謬行審判。</a:t>
            </a:r>
          </a:p>
          <a:p xmlns:a="http://schemas.openxmlformats.org/drawingml/2006/main">
            <a:pPr algn="ctr">
              <a:buNone/>
            </a:pPr>
            <a:r>
              <a:rPr sz="1800">
                <a:solidFill>
                  <a:srgbClr val="FFFFFF"/>
                </a:solidFill>
                <a:latin typeface="Georgia"/>
                <a:ea typeface="Georgia"/>
                <a:cs typeface="Georgia"/>
              </a:rPr>
              <a:t>But they also have erred through wine, and through strong drink are out of the way; the priest and the prophet have erred through strong drink, they are swallowed up of wine, they are out of the way through strong drink; they err in vision, they stumble in judgment.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28:8  |  Isaiah 28:8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因為各席上滿了嘔吐的污穢， 無一處[乾淨]。</a:t>
            </a:r>
          </a:p>
          <a:p xmlns:a="http://schemas.openxmlformats.org/drawingml/2006/main">
            <a:pPr algn="ctr">
              <a:buNone/>
            </a:pPr>
            <a:r>
              <a:rPr sz="2400">
                <a:solidFill>
                  <a:srgbClr val="FFFFFF"/>
                </a:solidFill>
                <a:latin typeface="Georgia"/>
                <a:ea typeface="Georgia"/>
                <a:cs typeface="Georgia"/>
              </a:rPr>
              <a:t>For all tables are full of vomit and filthiness, so that there is no place clean.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28:9  |  Isaiah 28:9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[譏誚先知的說]： 他要將知識指教誰呢？ 要使誰明白傳言呢？ 是那剛斷奶離懷的嗎？</a:t>
            </a:r>
          </a:p>
          <a:p xmlns:a="http://schemas.openxmlformats.org/drawingml/2006/main">
            <a:pPr algn="ctr">
              <a:buNone/>
            </a:pPr>
            <a:r>
              <a:rPr sz="2400">
                <a:solidFill>
                  <a:srgbClr val="FFFFFF"/>
                </a:solidFill>
                <a:latin typeface="Georgia"/>
                <a:ea typeface="Georgia"/>
                <a:cs typeface="Georgia"/>
              </a:rPr>
              <a:t>Whom shall he teach knowledge? and whom shall he make to understand doctrine? them that are weaned from the milk, and drawn from the breasts.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28:10  |  Isaiah 28:10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他竟命上加命，令上加令， 律上加律，例上加例， 這裏一點，那裏一點。</a:t>
            </a:r>
          </a:p>
          <a:p xmlns:a="http://schemas.openxmlformats.org/drawingml/2006/main">
            <a:pPr algn="ctr">
              <a:buNone/>
            </a:pPr>
            <a:r>
              <a:rPr sz="2400">
                <a:solidFill>
                  <a:srgbClr val="FFFFFF"/>
                </a:solidFill>
                <a:latin typeface="Georgia"/>
                <a:ea typeface="Georgia"/>
                <a:cs typeface="Georgia"/>
              </a:rPr>
              <a:t>For precept must be upon precept, precept upon precept; line upon line, line upon line; here a little, and there a little: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28:11  |  Isaiah 28:11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[先知說]：不然，主要藉異邦人的嘴唇 和外邦人的舌頭對這百姓說話。</a:t>
            </a:r>
          </a:p>
          <a:p xmlns:a="http://schemas.openxmlformats.org/drawingml/2006/main">
            <a:pPr algn="ctr">
              <a:buNone/>
            </a:pPr>
            <a:r>
              <a:rPr sz="2800">
                <a:solidFill>
                  <a:srgbClr val="FFFFFF"/>
                </a:solidFill>
                <a:latin typeface="Georgia"/>
                <a:ea typeface="Georgia"/>
                <a:cs typeface="Georgia"/>
              </a:rPr>
              <a:t>For with stammering lips and another tongue will he speak to this people.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28:12  |  Isaiah 28:12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他曾對他們說： 你們要使疲乏人得安息， 這樣才得安息，才得舒暢， 他們卻不肯聽。</a:t>
            </a:r>
          </a:p>
          <a:p xmlns:a="http://schemas.openxmlformats.org/drawingml/2006/main">
            <a:pPr algn="ctr">
              <a:buNone/>
            </a:pPr>
            <a:r>
              <a:rPr sz="2400">
                <a:solidFill>
                  <a:srgbClr val="FFFFFF"/>
                </a:solidFill>
                <a:latin typeface="Georgia"/>
                <a:ea typeface="Georgia"/>
                <a:cs typeface="Georgia"/>
              </a:rPr>
              <a:t>To whom he said, This is the rest wherewith ye may cause the weary to rest; and this is the refreshing: yet they would not hear.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28:13  |  Isaiah 28:13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所以，耶和華向他們說的話是 命上加命，令上加令， 律上加律，例上加例， 這裏一點，那裏一點， 以致他們前行仰面跌倒， 而且跌碎，並陷入網羅被纏住。</a:t>
            </a:r>
          </a:p>
          <a:p xmlns:a="http://schemas.openxmlformats.org/drawingml/2006/main">
            <a:pPr algn="ctr">
              <a:buNone/>
            </a:pPr>
            <a:r>
              <a:rPr sz="1800">
                <a:solidFill>
                  <a:srgbClr val="FFFFFF"/>
                </a:solidFill>
                <a:latin typeface="Georgia"/>
                <a:ea typeface="Georgia"/>
                <a:cs typeface="Georgia"/>
              </a:rPr>
              <a:t>But the word of the LORD was unto them precept upon precept, precept upon precept; line upon line, line upon line; here a little, and there a little; that they might go, and fall backward, and be broken, and snared, and taken.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28:14  |  Isaiah 28:14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所以，你們這些褻慢的人， 就是轄管住在耶路撒冷這百姓的， 要聽耶和華的話。</a:t>
            </a:r>
          </a:p>
          <a:p xmlns:a="http://schemas.openxmlformats.org/drawingml/2006/main">
            <a:pPr algn="ctr">
              <a:buNone/>
            </a:pPr>
            <a:r>
              <a:rPr sz="2400">
                <a:solidFill>
                  <a:srgbClr val="FFFFFF"/>
                </a:solidFill>
                <a:latin typeface="Georgia"/>
                <a:ea typeface="Georgia"/>
                <a:cs typeface="Georgia"/>
              </a:rPr>
              <a:t>Wherefore hear the word of the LORD, ye scornful men, that rule this people which is in Jerusalem.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28:15  |  Isaiah 28:15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你們曾說： 我們與死亡立約， 與陰間結盟； 敵軍[如水]漲漫經過的時候， 必不臨到我們； 因我們以謊言為避所， 在虛假以下藏身。</a:t>
            </a:r>
          </a:p>
          <a:p xmlns:a="http://schemas.openxmlformats.org/drawingml/2006/main">
            <a:pPr algn="ctr">
              <a:buNone/>
            </a:pPr>
            <a:r>
              <a:rPr sz="1800">
                <a:solidFill>
                  <a:srgbClr val="FFFFFF"/>
                </a:solidFill>
                <a:latin typeface="Georgia"/>
                <a:ea typeface="Georgia"/>
                <a:cs typeface="Georgia"/>
              </a:rPr>
              <a:t>Because ye have said, We have made a covenant with death, and with hell are we at agreement; when the overflowing scourge shall pass through, it shall not come unto us: for we have made lies our refuge, and under falsehood have we hid ourselves: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28:16  |  Isaiah 28:16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所以，主耶和華如此說： 看哪，我在錫安放一塊石頭作為根基， 是試驗過的石頭， 是穩固根基，寶貴的房角[石]； 信靠的人必不着急。</a:t>
            </a:r>
          </a:p>
          <a:p xmlns:a="http://schemas.openxmlformats.org/drawingml/2006/main">
            <a:pPr algn="ctr">
              <a:buNone/>
            </a:pPr>
            <a:r>
              <a:rPr sz="2100">
                <a:solidFill>
                  <a:srgbClr val="FFFFFF"/>
                </a:solidFill>
                <a:latin typeface="Georgia"/>
                <a:ea typeface="Georgia"/>
                <a:cs typeface="Georgia"/>
              </a:rPr>
              <a:t>Therefore thus saith the Lord GOD, Behold, I lay in Zion for a foundation a stone, a tried stone, a precious corner stone, a sure foundation: he that believeth shall not make haste.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28:17  |  Isaiah 28:17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我必以公平為準繩， 以公義為線鉈。 冰雹必沖去謊言的避所； 大水必漫過藏身之處。</a:t>
            </a:r>
          </a:p>
          <a:p xmlns:a="http://schemas.openxmlformats.org/drawingml/2006/main">
            <a:pPr algn="ctr">
              <a:buNone/>
            </a:pPr>
            <a:r>
              <a:rPr sz="2100">
                <a:solidFill>
                  <a:srgbClr val="FFFFFF"/>
                </a:solidFill>
                <a:latin typeface="Georgia"/>
                <a:ea typeface="Georgia"/>
                <a:cs typeface="Georgia"/>
              </a:rPr>
              <a:t>Judgment also will I lay to the line, and righteousness to the plummet: and the hail shall sweep away the refuge of lies, and the waters shall overflow the hiding place.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28:18  |  Isaiah 28:18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你們與死亡所立的約必然廢掉， 與陰間所結的盟必立不住。 敵軍[如水]漲漫經過的時候， 你們必被他踐踏；</a:t>
            </a:r>
          </a:p>
          <a:p xmlns:a="http://schemas.openxmlformats.org/drawingml/2006/main">
            <a:pPr algn="ctr">
              <a:buNone/>
            </a:pPr>
            <a:r>
              <a:rPr sz="2100">
                <a:solidFill>
                  <a:srgbClr val="FFFFFF"/>
                </a:solidFill>
                <a:latin typeface="Georgia"/>
                <a:ea typeface="Georgia"/>
                <a:cs typeface="Georgia"/>
              </a:rPr>
              <a:t>And your covenant with death shall be disannulled, and your agreement with hell shall not stand; when the overflowing scourge shall pass through, then ye shall be trodden down by it.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28:19  |  Isaiah 28:19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每逢經過必將你們擄去。 因為每早晨他必經過， 白晝黑夜都必如此。 明白傳言的必受驚恐。</a:t>
            </a:r>
          </a:p>
          <a:p xmlns:a="http://schemas.openxmlformats.org/drawingml/2006/main">
            <a:pPr algn="ctr">
              <a:buNone/>
            </a:pPr>
            <a:r>
              <a:rPr sz="2100">
                <a:solidFill>
                  <a:srgbClr val="FFFFFF"/>
                </a:solidFill>
                <a:latin typeface="Georgia"/>
                <a:ea typeface="Georgia"/>
                <a:cs typeface="Georgia"/>
              </a:rPr>
              <a:t>From the time that it goeth forth it shall take you: for morning by morning shall it pass over, by day and by night: and it shall be a vexation only to understand the report.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28:20  |  Isaiah 28:20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原來，床榻短，使人不能舒身； 被窩窄，使人不能遮體。</a:t>
            </a:r>
          </a:p>
          <a:p xmlns:a="http://schemas.openxmlformats.org/drawingml/2006/main">
            <a:pPr algn="ctr">
              <a:buNone/>
            </a:pPr>
            <a:r>
              <a:rPr sz="2400">
                <a:solidFill>
                  <a:srgbClr val="FFFFFF"/>
                </a:solidFill>
                <a:latin typeface="Georgia"/>
                <a:ea typeface="Georgia"/>
                <a:cs typeface="Georgia"/>
              </a:rPr>
              <a:t>For the bed is shorter than that a man can stretch himself on it: and the covering narrower than that he can wrap himself in it.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28:21  |  Isaiah 28:21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耶和華必興起，像在毗拉心山； 他必發怒，像在基遍谷， 好做成他的工，就是非常的工； 成就他的事，就是奇異的事。</a:t>
            </a:r>
          </a:p>
          <a:p xmlns:a="http://schemas.openxmlformats.org/drawingml/2006/main">
            <a:pPr algn="ctr">
              <a:buNone/>
            </a:pPr>
            <a:r>
              <a:rPr sz="2100">
                <a:solidFill>
                  <a:srgbClr val="FFFFFF"/>
                </a:solidFill>
                <a:latin typeface="Georgia"/>
                <a:ea typeface="Georgia"/>
                <a:cs typeface="Georgia"/>
              </a:rPr>
              <a:t>For the LORD shall rise up as in mount Perazim, he shall be wroth as in the valley of Gibeon, that he may do his work, his strange work; and bring to pass his act, his strange act.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28:22  |  Isaiah 28:22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現在你們不可褻慢， 恐怕捆你們的綁索更結實了； 因為我從主－萬軍之耶和華那裏聽見， 已經決定在全地上施行滅絕的事。</a:t>
            </a:r>
          </a:p>
          <a:p xmlns:a="http://schemas.openxmlformats.org/drawingml/2006/main">
            <a:pPr algn="ctr">
              <a:buNone/>
            </a:pPr>
            <a:r>
              <a:rPr sz="2100">
                <a:solidFill>
                  <a:srgbClr val="FFFFFF"/>
                </a:solidFill>
                <a:latin typeface="Georgia"/>
                <a:ea typeface="Georgia"/>
                <a:cs typeface="Georgia"/>
              </a:rPr>
              <a:t>Now therefore be ye not mockers, lest your bands be made strong: for I have heard from the Lord GOD of hosts a consumption, even determined upon the whole earth.</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28:23  |  Isaiah 28:23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你們當側耳聽我的聲音， 留心聽我的言語。</a:t>
            </a:r>
          </a:p>
          <a:p xmlns:a="http://schemas.openxmlformats.org/drawingml/2006/main">
            <a:pPr algn="ctr">
              <a:buNone/>
            </a:pPr>
            <a:r>
              <a:rPr sz="2800">
                <a:solidFill>
                  <a:srgbClr val="FFFFFF"/>
                </a:solidFill>
                <a:latin typeface="Georgia"/>
                <a:ea typeface="Georgia"/>
                <a:cs typeface="Georgia"/>
              </a:rPr>
              <a:t>Give ye ear, and hear my voice; hearken, and hear my speech.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28:24  |  Isaiah 28:24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那耕地為要撒種的， 豈是常常耕地呢？ 豈是常常開墾耙地呢？</a:t>
            </a:r>
          </a:p>
          <a:p xmlns:a="http://schemas.openxmlformats.org/drawingml/2006/main">
            <a:pPr algn="ctr">
              <a:buNone/>
            </a:pPr>
            <a:r>
              <a:rPr sz="2400">
                <a:solidFill>
                  <a:srgbClr val="FFFFFF"/>
                </a:solidFill>
                <a:latin typeface="Georgia"/>
                <a:ea typeface="Georgia"/>
                <a:cs typeface="Georgia"/>
              </a:rPr>
              <a:t>Doth the plowman plow all day to sow? doth he open and break the clods of his ground?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28:25  |  Isaiah 28:25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他拉平了地面， 豈不就撒種小茴香， 播種大茴香， 按行列種小麥， 在定處種大麥， 在田邊種粗麥呢？</a:t>
            </a:r>
          </a:p>
          <a:p xmlns:a="http://schemas.openxmlformats.org/drawingml/2006/main">
            <a:pPr algn="ctr">
              <a:buNone/>
            </a:pPr>
            <a:r>
              <a:rPr sz="2100">
                <a:solidFill>
                  <a:srgbClr val="FFFFFF"/>
                </a:solidFill>
                <a:latin typeface="Georgia"/>
                <a:ea typeface="Georgia"/>
                <a:cs typeface="Georgia"/>
              </a:rPr>
              <a:t>When he hath made plain the face thereof, doth he not cast abroad the fitches, and scatter the cummin, and cast in the principal wheat and the appointed barley and the rie in their place?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28:26  |  Isaiah 28:26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因為他的神教導他務農相宜， 並且指教他。</a:t>
            </a:r>
          </a:p>
          <a:p xmlns:a="http://schemas.openxmlformats.org/drawingml/2006/main">
            <a:pPr algn="ctr">
              <a:buNone/>
            </a:pPr>
            <a:r>
              <a:rPr sz="2800">
                <a:solidFill>
                  <a:srgbClr val="FFFFFF"/>
                </a:solidFill>
                <a:latin typeface="Georgia"/>
                <a:ea typeface="Georgia"/>
                <a:cs typeface="Georgia"/>
              </a:rPr>
              <a:t>For his God doth instruct him to discretion, and doth teach him.</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28:27  |  Isaiah 28:27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原來打小茴香，不用尖利的器具， 軋大茴香，也不用碌碡； 但用杖打小茴香， 用棍打大茴香。</a:t>
            </a:r>
          </a:p>
          <a:p xmlns:a="http://schemas.openxmlformats.org/drawingml/2006/main">
            <a:pPr algn="ctr">
              <a:buNone/>
            </a:pPr>
            <a:r>
              <a:rPr sz="2100">
                <a:solidFill>
                  <a:srgbClr val="FFFFFF"/>
                </a:solidFill>
                <a:latin typeface="Georgia"/>
                <a:ea typeface="Georgia"/>
                <a:cs typeface="Georgia"/>
              </a:rPr>
              <a:t>For the fitches are not threshed with a threshing instrument, neither is a cart wheel turned about upon the cummin; but the fitches are beaten out with a staff, and the cummin with a rod.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28:28  |  Isaiah 28:28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做餅的[糧食]是用磨磨碎， 因它不必常打； 雖用碌碡和馬打散， 卻不磨它。</a:t>
            </a:r>
          </a:p>
          <a:p xmlns:a="http://schemas.openxmlformats.org/drawingml/2006/main">
            <a:pPr algn="ctr">
              <a:buNone/>
            </a:pPr>
            <a:r>
              <a:rPr sz="2400">
                <a:solidFill>
                  <a:srgbClr val="FFFFFF"/>
                </a:solidFill>
                <a:latin typeface="Georgia"/>
                <a:ea typeface="Georgia"/>
                <a:cs typeface="Georgia"/>
              </a:rPr>
              <a:t>Bread corn is bruised; because he will not ever be threshing it, nor break it with the wheel of his cart, nor bruise it with his horsemen.</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28:29  |  Isaiah 28:29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這也是出於萬軍之耶和華－ 他的謀略奇妙； 他的智慧廣大。</a:t>
            </a:r>
          </a:p>
          <a:p xmlns:a="http://schemas.openxmlformats.org/drawingml/2006/main">
            <a:pPr algn="ctr">
              <a:buNone/>
            </a:pPr>
            <a:r>
              <a:rPr sz="2400">
                <a:solidFill>
                  <a:srgbClr val="FFFFFF"/>
                </a:solidFill>
                <a:latin typeface="Georgia"/>
                <a:ea typeface="Georgia"/>
                <a:cs typeface="Georgia"/>
              </a:rPr>
              <a:t>This also cometh forth from the LORD of hosts, which is wonderful in counsel, and excellent in working.</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2026-08-30T04:01:34.4910000Z</dcterms:created>
  <dcterms:modified xsi:type="dcterms:W3CDTF">2026-08-30T04:01:34.4910000Z</dcterms:modified>
</coreProperties>
</file>