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1c1ad6556c45a4" /><Relationship Type="http://schemas.openxmlformats.org/officeDocument/2006/relationships/extended-properties" Target="/docProps/app.xml" Id="Rc9d62cc5eb234151" /><Relationship Type="http://schemas.openxmlformats.org/officeDocument/2006/relationships/officeDocument" Target="/ppt/presentation.xml" Id="R16f76e69d1db42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d1bf8510884df8"/>
  </p:sldMasterIdLst>
  <p:notesMasterIdLst>
    <p:notesMasterId xmlns:r="http://schemas.openxmlformats.org/officeDocument/2006/relationships" r:id="Rfcff4101056b411c"/>
  </p:notesMasterIdLst>
  <p:sldIdLst>
    <p:sldId xmlns:r="http://schemas.openxmlformats.org/officeDocument/2006/relationships" id="256" r:id="R02159b022c4c4e6a"/>
    <p:sldId xmlns:r="http://schemas.openxmlformats.org/officeDocument/2006/relationships" id="257" r:id="R1536b4caec5b4474"/>
    <p:sldId xmlns:r="http://schemas.openxmlformats.org/officeDocument/2006/relationships" id="258" r:id="R3bcf8c16f0a84498"/>
    <p:sldId xmlns:r="http://schemas.openxmlformats.org/officeDocument/2006/relationships" id="259" r:id="R34dbc513125a42a0"/>
    <p:sldId xmlns:r="http://schemas.openxmlformats.org/officeDocument/2006/relationships" id="260" r:id="R58f4cd59e4f74512"/>
    <p:sldId xmlns:r="http://schemas.openxmlformats.org/officeDocument/2006/relationships" id="261" r:id="R4282157985c24d88"/>
    <p:sldId xmlns:r="http://schemas.openxmlformats.org/officeDocument/2006/relationships" id="262" r:id="Rfcdffef126a0467a"/>
    <p:sldId xmlns:r="http://schemas.openxmlformats.org/officeDocument/2006/relationships" id="263" r:id="R18dee4c767ab42cb"/>
    <p:sldId xmlns:r="http://schemas.openxmlformats.org/officeDocument/2006/relationships" id="264" r:id="R7e59252c31d9449e"/>
    <p:sldId xmlns:r="http://schemas.openxmlformats.org/officeDocument/2006/relationships" id="265" r:id="R5e72642323984aba"/>
    <p:sldId xmlns:r="http://schemas.openxmlformats.org/officeDocument/2006/relationships" id="266" r:id="R5983eb18d7b04cb5"/>
    <p:sldId xmlns:r="http://schemas.openxmlformats.org/officeDocument/2006/relationships" id="267" r:id="R8771fa2f693b48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527a0d47df4c41" /><Relationship Type="http://schemas.openxmlformats.org/officeDocument/2006/relationships/slideMaster" Target="/ppt/slideMasters/slideMaster1.xml" Id="Rbbd1bf8510884df8" /><Relationship Type="http://schemas.openxmlformats.org/officeDocument/2006/relationships/notesMaster" Target="/ppt/notesMasters/notesMaster1.xml" Id="Rfcff4101056b411c" /><Relationship Type="http://schemas.openxmlformats.org/officeDocument/2006/relationships/presProps" Target="/ppt/presProps.xml" Id="R30dec6d315b8430f" /><Relationship Type="http://schemas.openxmlformats.org/officeDocument/2006/relationships/tableStyles" Target="/ppt/tableStyles.xml" Id="Re5e0b2be69394a80" /><Relationship Type="http://schemas.openxmlformats.org/officeDocument/2006/relationships/slide" Target="/ppt/slides/slide1.xml" Id="R02159b022c4c4e6a" /><Relationship Type="http://schemas.openxmlformats.org/officeDocument/2006/relationships/slide" Target="/ppt/slides/slide2.xml" Id="R1536b4caec5b4474" /><Relationship Type="http://schemas.openxmlformats.org/officeDocument/2006/relationships/slide" Target="/ppt/slides/slide3.xml" Id="R3bcf8c16f0a84498" /><Relationship Type="http://schemas.openxmlformats.org/officeDocument/2006/relationships/slide" Target="/ppt/slides/slide4.xml" Id="R34dbc513125a42a0" /><Relationship Type="http://schemas.openxmlformats.org/officeDocument/2006/relationships/slide" Target="/ppt/slides/slide5.xml" Id="R58f4cd59e4f74512" /><Relationship Type="http://schemas.openxmlformats.org/officeDocument/2006/relationships/slide" Target="/ppt/slides/slide6.xml" Id="R4282157985c24d88" /><Relationship Type="http://schemas.openxmlformats.org/officeDocument/2006/relationships/slide" Target="/ppt/slides/slide7.xml" Id="Rfcdffef126a0467a" /><Relationship Type="http://schemas.openxmlformats.org/officeDocument/2006/relationships/slide" Target="/ppt/slides/slide8.xml" Id="R18dee4c767ab42cb" /><Relationship Type="http://schemas.openxmlformats.org/officeDocument/2006/relationships/slide" Target="/ppt/slides/slide9.xml" Id="R7e59252c31d9449e" /><Relationship Type="http://schemas.openxmlformats.org/officeDocument/2006/relationships/slide" Target="/ppt/slides/slide10.xml" Id="R5e72642323984aba" /><Relationship Type="http://schemas.openxmlformats.org/officeDocument/2006/relationships/slide" Target="/ppt/slides/slide11.xml" Id="R5983eb18d7b04cb5" /><Relationship Type="http://schemas.openxmlformats.org/officeDocument/2006/relationships/slide" Target="/ppt/slides/slide12.xml" Id="R8771fa2f693b48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feea03953b4c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b8988a3201499b" /><Relationship Type="http://schemas.openxmlformats.org/officeDocument/2006/relationships/notesMaster" Target="/ppt/notesMasters/notesMaster1.xml" Id="Re22e7cb6a5ae46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c5e56bedcc40fa" /><Relationship Type="http://schemas.openxmlformats.org/officeDocument/2006/relationships/notesMaster" Target="/ppt/notesMasters/notesMaster1.xml" Id="R439e0c4b28314a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3843dd6ade42b2" /><Relationship Type="http://schemas.openxmlformats.org/officeDocument/2006/relationships/notesMaster" Target="/ppt/notesMasters/notesMaster1.xml" Id="R76d2ade39f7340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9bfd9f06bb4f92" /><Relationship Type="http://schemas.openxmlformats.org/officeDocument/2006/relationships/notesMaster" Target="/ppt/notesMasters/notesMaster1.xml" Id="R35c00e82148747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1acda57b2744b9" /><Relationship Type="http://schemas.openxmlformats.org/officeDocument/2006/relationships/notesMaster" Target="/ppt/notesMasters/notesMaster1.xml" Id="R14edf8531eb24fd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0340ea5ecc4e9d" /><Relationship Type="http://schemas.openxmlformats.org/officeDocument/2006/relationships/notesMaster" Target="/ppt/notesMasters/notesMaster1.xml" Id="R2b12cdc9059643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b20f613d0444f0" /><Relationship Type="http://schemas.openxmlformats.org/officeDocument/2006/relationships/notesMaster" Target="/ppt/notesMasters/notesMaster1.xml" Id="R4d32bba320b741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f5ae5b08df4e5a" /><Relationship Type="http://schemas.openxmlformats.org/officeDocument/2006/relationships/notesMaster" Target="/ppt/notesMasters/notesMaster1.xml" Id="Re51b88a6e5434c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e18795fd6c4252" /><Relationship Type="http://schemas.openxmlformats.org/officeDocument/2006/relationships/notesMaster" Target="/ppt/notesMasters/notesMaster1.xml" Id="R84bae31e59374d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24c0a9074d4b2b" /><Relationship Type="http://schemas.openxmlformats.org/officeDocument/2006/relationships/notesMaster" Target="/ppt/notesMasters/notesMaster1.xml" Id="Ra9620929c23a4e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7c05184d234c59" /><Relationship Type="http://schemas.openxmlformats.org/officeDocument/2006/relationships/notesMaster" Target="/ppt/notesMasters/notesMaster1.xml" Id="R28077b4ded434c4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cb81546a44e4384" /><Relationship Type="http://schemas.openxmlformats.org/officeDocument/2006/relationships/notesMaster" Target="/ppt/notesMasters/notesMaster1.xml" Id="R3415bb79b5974f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a7b14264df48a4" /><Relationship Type="http://schemas.openxmlformats.org/officeDocument/2006/relationships/image" Target="/ppt/media/image.png" Id="R088081bd5c2e471a" /><Relationship Type="http://schemas.openxmlformats.org/officeDocument/2006/relationships/image" Target="/ppt/media/image2.png" Id="R3b92cf448be04191" /><Relationship Type="http://schemas.openxmlformats.org/officeDocument/2006/relationships/image" Target="/ppt/media/image.jpeg" Id="R415540d86855426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7bc274e998410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88081bd5c2e471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b92cf448be0419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5540d86855426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083bfe829f4ba6" /><Relationship Type="http://schemas.openxmlformats.org/officeDocument/2006/relationships/slideLayout" Target="/ppt/slideLayouts/slideLayout1.xml" Id="Rb8d71b44cb6f4076" /><Relationship Type="http://schemas.openxmlformats.org/officeDocument/2006/relationships/slideLayout" Target="/ppt/slideLayouts/slideLayout2.xml" Id="R23d91ad669764d5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d71b44cb6f4076"/>
    <p:sldLayoutId xmlns:r="http://schemas.openxmlformats.org/officeDocument/2006/relationships" id="2147483650" r:id="R23d91ad669764d5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f7eaa663064c16" /><Relationship Type="http://schemas.openxmlformats.org/officeDocument/2006/relationships/notesSlide" Target="/ppt/notesSlides/notesSlide1.xml" Id="Rb77ab790ac0340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c92950fafb4554" /><Relationship Type="http://schemas.openxmlformats.org/officeDocument/2006/relationships/notesSlide" Target="/ppt/notesSlides/notesSlide2.xml" Id="Rd1af68eab68744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13701bd4244cf2" /><Relationship Type="http://schemas.openxmlformats.org/officeDocument/2006/relationships/notesSlide" Target="/ppt/notesSlides/notesSlide3.xml" Id="R871a946f78f84d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37a8976c254e47" /><Relationship Type="http://schemas.openxmlformats.org/officeDocument/2006/relationships/notesSlide" Target="/ppt/notesSlides/notesSlide4.xml" Id="R3482c4c544e145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5ac429d6f7417f" /><Relationship Type="http://schemas.openxmlformats.org/officeDocument/2006/relationships/notesSlide" Target="/ppt/notesSlides/notesSlide5.xml" Id="Rcee815c9201c4f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5c88db67f74796" /><Relationship Type="http://schemas.openxmlformats.org/officeDocument/2006/relationships/notesSlide" Target="/ppt/notesSlides/notesSlide6.xml" Id="R16d8d16109df4a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f838b4b08047f4" /><Relationship Type="http://schemas.openxmlformats.org/officeDocument/2006/relationships/notesSlide" Target="/ppt/notesSlides/notesSlide7.xml" Id="Rbc775689304a47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e0f1fd4f4445b7" /><Relationship Type="http://schemas.openxmlformats.org/officeDocument/2006/relationships/notesSlide" Target="/ppt/notesSlides/notesSlide8.xml" Id="Reb03bb8c9e984b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4405074dce4a20" /><Relationship Type="http://schemas.openxmlformats.org/officeDocument/2006/relationships/notesSlide" Target="/ppt/notesSlides/notesSlide9.xml" Id="R6baf213095444f3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b7763674e4912" /><Relationship Type="http://schemas.openxmlformats.org/officeDocument/2006/relationships/notesSlide" Target="/ppt/notesSlides/notesSlide10.xml" Id="R0ba9e8558f9147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c1a6c54d9b4a33" /><Relationship Type="http://schemas.openxmlformats.org/officeDocument/2006/relationships/notesSlide" Target="/ppt/notesSlides/notesSlide11.xml" Id="Raf374d2b974940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1f6358ccd041b2" /><Relationship Type="http://schemas.openxmlformats.org/officeDocument/2006/relationships/notesSlide" Target="/ppt/notesSlides/notesSlide12.xml" Id="R4f45e944f93e46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29:1  |  Psalms 29:1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神的眾子啊，你們要將榮耀、能力歸給耶和華， 歸給耶和華！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Give unto the LORD, O ye mighty, give unto the LORD glory and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29:2  |  Psalms 29:2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要將耶和華的名所當得的榮耀歸給他， 以聖潔的妝飾敬拜耶和華。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unto the LORD the glory due unto his name; worship the LORD in the beauty of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29:3  |  Psalms 29:3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耶和華的聲音發在水上； 榮耀的神打雷， 耶和華打雷在大水之上。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the LORD is upon the waters: the God of glory thundereth: the LORD is upon many waters.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29:4  |  Psalms 29:4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耶和華的聲音大有能力； 耶和華的聲音滿有威嚴。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the LORD is powerful; the voice of the LORD is full of majesty.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29:5  |  Psalms 29:5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耶和華的聲音震破香柏樹； 耶和華震碎黎巴嫩的香柏樹。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the LORD breaketh the cedars; yea, the LORD breaketh the cedars of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29:6  |  Psalms 29:6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他也使之跳躍如牛犢， 使黎巴嫩和西連跳躍如野牛犢。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them also to skip like a calf; Lebanon and Sirion like a young unicorn.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29:7  |  Psalms 29:7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耶和華的聲音使火焰分岔。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the LORD divideth the flames of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29:8  |  Psalms 29:8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耶和華的聲音震動曠野； 耶和華震動加低斯的曠野。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the LORD shaketh the wilderness; the LORD shaketh the wilderness of Kadesh.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29:9  |  Psalms 29:9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耶和華的聲音驚動母鹿落胎， 樹木也脫落淨光。 凡在他殿中的，都稱說[他的]榮耀。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the LORD maketh the hinds to calve, and discovereth the forests: and in his temple doth every one speak of his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29:10  |  Psalms 29:10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洪水泛濫之時，耶和華坐着[為王]； 耶和華坐着為王，直到永遠。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sitteth upon the flood; yea, the LORD sitteth King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29:11  |  Psalms 29:11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耶和華必賜力量給他的百姓； 耶和華必賜平安的福給他的百姓。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give strength unto his people; the LORD will bless his people with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2026-08-30T04:29:45.0810000Z</dcterms:created>
  <dcterms:modified xsi:type="dcterms:W3CDTF">2026-08-30T04:29:45.0810000Z</dcterms:modified>
</coreProperties>
</file>