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a9f071e730f4ad1" /><Relationship Type="http://schemas.openxmlformats.org/officeDocument/2006/relationships/extended-properties" Target="/docProps/app.xml" Id="R01063025a9ba4fa6" /><Relationship Type="http://schemas.openxmlformats.org/officeDocument/2006/relationships/officeDocument" Target="/ppt/presentation.xml" Id="R9ab1751de994443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e1d2f810e624bac"/>
  </p:sldMasterIdLst>
  <p:notesMasterIdLst>
    <p:notesMasterId xmlns:r="http://schemas.openxmlformats.org/officeDocument/2006/relationships" r:id="R34303f3a7bbd4ccb"/>
  </p:notesMasterIdLst>
  <p:sldIdLst>
    <p:sldId xmlns:r="http://schemas.openxmlformats.org/officeDocument/2006/relationships" id="256" r:id="R119e44812a2e4b43"/>
    <p:sldId xmlns:r="http://schemas.openxmlformats.org/officeDocument/2006/relationships" id="257" r:id="R1baff386fb114391"/>
    <p:sldId xmlns:r="http://schemas.openxmlformats.org/officeDocument/2006/relationships" id="258" r:id="R51ba92c4af9647c5"/>
    <p:sldId xmlns:r="http://schemas.openxmlformats.org/officeDocument/2006/relationships" id="259" r:id="R9322ef343ddb48fe"/>
    <p:sldId xmlns:r="http://schemas.openxmlformats.org/officeDocument/2006/relationships" id="260" r:id="R7fec368dab504a62"/>
    <p:sldId xmlns:r="http://schemas.openxmlformats.org/officeDocument/2006/relationships" id="261" r:id="R4fdb31b970c74b21"/>
    <p:sldId xmlns:r="http://schemas.openxmlformats.org/officeDocument/2006/relationships" id="262" r:id="R4a64269ac75841d8"/>
    <p:sldId xmlns:r="http://schemas.openxmlformats.org/officeDocument/2006/relationships" id="263" r:id="Rdf348ba34b584b8a"/>
    <p:sldId xmlns:r="http://schemas.openxmlformats.org/officeDocument/2006/relationships" id="264" r:id="R271875def6e44e34"/>
    <p:sldId xmlns:r="http://schemas.openxmlformats.org/officeDocument/2006/relationships" id="265" r:id="Ra765164fc0af4149"/>
    <p:sldId xmlns:r="http://schemas.openxmlformats.org/officeDocument/2006/relationships" id="266" r:id="R04226e29726a4874"/>
    <p:sldId xmlns:r="http://schemas.openxmlformats.org/officeDocument/2006/relationships" id="267" r:id="Rfcf3105065ea4bd1"/>
    <p:sldId xmlns:r="http://schemas.openxmlformats.org/officeDocument/2006/relationships" id="268" r:id="Rea0fd65771544480"/>
    <p:sldId xmlns:r="http://schemas.openxmlformats.org/officeDocument/2006/relationships" id="269" r:id="R24afe6cd1ae44353"/>
    <p:sldId xmlns:r="http://schemas.openxmlformats.org/officeDocument/2006/relationships" id="270" r:id="R9a32209768e948eb"/>
    <p:sldId xmlns:r="http://schemas.openxmlformats.org/officeDocument/2006/relationships" id="271" r:id="R28593b1e1b1d4614"/>
    <p:sldId xmlns:r="http://schemas.openxmlformats.org/officeDocument/2006/relationships" id="272" r:id="R51fa2426fcf044e5"/>
    <p:sldId xmlns:r="http://schemas.openxmlformats.org/officeDocument/2006/relationships" id="273" r:id="R71930e8f811e4629"/>
    <p:sldId xmlns:r="http://schemas.openxmlformats.org/officeDocument/2006/relationships" id="274" r:id="Rc49f75c21f5d4422"/>
    <p:sldId xmlns:r="http://schemas.openxmlformats.org/officeDocument/2006/relationships" id="275" r:id="Ra4c8be1bd7f34c31"/>
    <p:sldId xmlns:r="http://schemas.openxmlformats.org/officeDocument/2006/relationships" id="276" r:id="R3c5198d639de42f3"/>
    <p:sldId xmlns:r="http://schemas.openxmlformats.org/officeDocument/2006/relationships" id="277" r:id="R80d723eaeee24432"/>
    <p:sldId xmlns:r="http://schemas.openxmlformats.org/officeDocument/2006/relationships" id="278" r:id="R1ad62ea255a94655"/>
    <p:sldId xmlns:r="http://schemas.openxmlformats.org/officeDocument/2006/relationships" id="279" r:id="R0c7ef428994041e5"/>
    <p:sldId xmlns:r="http://schemas.openxmlformats.org/officeDocument/2006/relationships" id="280" r:id="R93af6145bccd4aa1"/>
    <p:sldId xmlns:r="http://schemas.openxmlformats.org/officeDocument/2006/relationships" id="281" r:id="Rbdd6ebdebb9a4b8e"/>
    <p:sldId xmlns:r="http://schemas.openxmlformats.org/officeDocument/2006/relationships" id="282" r:id="R241d9440616f43c9"/>
    <p:sldId xmlns:r="http://schemas.openxmlformats.org/officeDocument/2006/relationships" id="283" r:id="Rcb81abcb14fa40f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643678e568b4c9a" /><Relationship Type="http://schemas.openxmlformats.org/officeDocument/2006/relationships/slideMaster" Target="/ppt/slideMasters/slideMaster1.xml" Id="Rbe1d2f810e624bac" /><Relationship Type="http://schemas.openxmlformats.org/officeDocument/2006/relationships/notesMaster" Target="/ppt/notesMasters/notesMaster1.xml" Id="R34303f3a7bbd4ccb" /><Relationship Type="http://schemas.openxmlformats.org/officeDocument/2006/relationships/presProps" Target="/ppt/presProps.xml" Id="Rea14758e1eba4ef3" /><Relationship Type="http://schemas.openxmlformats.org/officeDocument/2006/relationships/tableStyles" Target="/ppt/tableStyles.xml" Id="R1637f599ecaf43e8" /><Relationship Type="http://schemas.openxmlformats.org/officeDocument/2006/relationships/slide" Target="/ppt/slides/slide1.xml" Id="R119e44812a2e4b43" /><Relationship Type="http://schemas.openxmlformats.org/officeDocument/2006/relationships/slide" Target="/ppt/slides/slide2.xml" Id="R1baff386fb114391" /><Relationship Type="http://schemas.openxmlformats.org/officeDocument/2006/relationships/slide" Target="/ppt/slides/slide3.xml" Id="R51ba92c4af9647c5" /><Relationship Type="http://schemas.openxmlformats.org/officeDocument/2006/relationships/slide" Target="/ppt/slides/slide4.xml" Id="R9322ef343ddb48fe" /><Relationship Type="http://schemas.openxmlformats.org/officeDocument/2006/relationships/slide" Target="/ppt/slides/slide5.xml" Id="R7fec368dab504a62" /><Relationship Type="http://schemas.openxmlformats.org/officeDocument/2006/relationships/slide" Target="/ppt/slides/slide6.xml" Id="R4fdb31b970c74b21" /><Relationship Type="http://schemas.openxmlformats.org/officeDocument/2006/relationships/slide" Target="/ppt/slides/slide7.xml" Id="R4a64269ac75841d8" /><Relationship Type="http://schemas.openxmlformats.org/officeDocument/2006/relationships/slide" Target="/ppt/slides/slide8.xml" Id="Rdf348ba34b584b8a" /><Relationship Type="http://schemas.openxmlformats.org/officeDocument/2006/relationships/slide" Target="/ppt/slides/slide9.xml" Id="R271875def6e44e34" /><Relationship Type="http://schemas.openxmlformats.org/officeDocument/2006/relationships/slide" Target="/ppt/slides/slide10.xml" Id="Ra765164fc0af4149" /><Relationship Type="http://schemas.openxmlformats.org/officeDocument/2006/relationships/slide" Target="/ppt/slides/slide11.xml" Id="R04226e29726a4874" /><Relationship Type="http://schemas.openxmlformats.org/officeDocument/2006/relationships/slide" Target="/ppt/slides/slide12.xml" Id="Rfcf3105065ea4bd1" /><Relationship Type="http://schemas.openxmlformats.org/officeDocument/2006/relationships/slide" Target="/ppt/slides/slide13.xml" Id="Rea0fd65771544480" /><Relationship Type="http://schemas.openxmlformats.org/officeDocument/2006/relationships/slide" Target="/ppt/slides/slide14.xml" Id="R24afe6cd1ae44353" /><Relationship Type="http://schemas.openxmlformats.org/officeDocument/2006/relationships/slide" Target="/ppt/slides/slide15.xml" Id="R9a32209768e948eb" /><Relationship Type="http://schemas.openxmlformats.org/officeDocument/2006/relationships/slide" Target="/ppt/slides/slide16.xml" Id="R28593b1e1b1d4614" /><Relationship Type="http://schemas.openxmlformats.org/officeDocument/2006/relationships/slide" Target="/ppt/slides/slide17.xml" Id="R51fa2426fcf044e5" /><Relationship Type="http://schemas.openxmlformats.org/officeDocument/2006/relationships/slide" Target="/ppt/slides/slide18.xml" Id="R71930e8f811e4629" /><Relationship Type="http://schemas.openxmlformats.org/officeDocument/2006/relationships/slide" Target="/ppt/slides/slide19.xml" Id="Rc49f75c21f5d4422" /><Relationship Type="http://schemas.openxmlformats.org/officeDocument/2006/relationships/slide" Target="/ppt/slides/slide20.xml" Id="Ra4c8be1bd7f34c31" /><Relationship Type="http://schemas.openxmlformats.org/officeDocument/2006/relationships/slide" Target="/ppt/slides/slide21.xml" Id="R3c5198d639de42f3" /><Relationship Type="http://schemas.openxmlformats.org/officeDocument/2006/relationships/slide" Target="/ppt/slides/slide22.xml" Id="R80d723eaeee24432" /><Relationship Type="http://schemas.openxmlformats.org/officeDocument/2006/relationships/slide" Target="/ppt/slides/slide23.xml" Id="R1ad62ea255a94655" /><Relationship Type="http://schemas.openxmlformats.org/officeDocument/2006/relationships/slide" Target="/ppt/slides/slide24.xml" Id="R0c7ef428994041e5" /><Relationship Type="http://schemas.openxmlformats.org/officeDocument/2006/relationships/slide" Target="/ppt/slides/slide25.xml" Id="R93af6145bccd4aa1" /><Relationship Type="http://schemas.openxmlformats.org/officeDocument/2006/relationships/slide" Target="/ppt/slides/slide26.xml" Id="Rbdd6ebdebb9a4b8e" /><Relationship Type="http://schemas.openxmlformats.org/officeDocument/2006/relationships/slide" Target="/ppt/slides/slide27.xml" Id="R241d9440616f43c9" /><Relationship Type="http://schemas.openxmlformats.org/officeDocument/2006/relationships/slide" Target="/ppt/slides/slide28.xml" Id="Rcb81abcb14fa40f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b4d3593572a4ce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9173f3e6e634c51" /><Relationship Type="http://schemas.openxmlformats.org/officeDocument/2006/relationships/notesMaster" Target="/ppt/notesMasters/notesMaster1.xml" Id="R0d2ae8306dcb4d8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27c8cd0ed42474e" /><Relationship Type="http://schemas.openxmlformats.org/officeDocument/2006/relationships/notesMaster" Target="/ppt/notesMasters/notesMaster1.xml" Id="R26fb5f7d1f28406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0937dfcc7654e38" /><Relationship Type="http://schemas.openxmlformats.org/officeDocument/2006/relationships/notesMaster" Target="/ppt/notesMasters/notesMaster1.xml" Id="R7ade1928612e402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f8db536a42f43d8" /><Relationship Type="http://schemas.openxmlformats.org/officeDocument/2006/relationships/notesMaster" Target="/ppt/notesMasters/notesMaster1.xml" Id="R9325636ccdb14ec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c203baf1e0a4602" /><Relationship Type="http://schemas.openxmlformats.org/officeDocument/2006/relationships/notesMaster" Target="/ppt/notesMasters/notesMaster1.xml" Id="Rad22f2d9e878450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57bd4dac6eb4cfd" /><Relationship Type="http://schemas.openxmlformats.org/officeDocument/2006/relationships/notesMaster" Target="/ppt/notesMasters/notesMaster1.xml" Id="R5f2f7f9895c942e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ea6e82b5fd7435c" /><Relationship Type="http://schemas.openxmlformats.org/officeDocument/2006/relationships/notesMaster" Target="/ppt/notesMasters/notesMaster1.xml" Id="Ra619afa927274a0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e240799517f4201" /><Relationship Type="http://schemas.openxmlformats.org/officeDocument/2006/relationships/notesMaster" Target="/ppt/notesMasters/notesMaster1.xml" Id="R5ea04c668df14b4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9eaab9e35a74229" /><Relationship Type="http://schemas.openxmlformats.org/officeDocument/2006/relationships/notesMaster" Target="/ppt/notesMasters/notesMaster1.xml" Id="R647339d78a214ec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5d91d82ab1549b6" /><Relationship Type="http://schemas.openxmlformats.org/officeDocument/2006/relationships/notesMaster" Target="/ppt/notesMasters/notesMaster1.xml" Id="R518df530cd5e4e6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35b20523cc44d7b" /><Relationship Type="http://schemas.openxmlformats.org/officeDocument/2006/relationships/notesMaster" Target="/ppt/notesMasters/notesMaster1.xml" Id="R63ec4775b5484ef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d6774963bd24fa4" /><Relationship Type="http://schemas.openxmlformats.org/officeDocument/2006/relationships/notesMaster" Target="/ppt/notesMasters/notesMaster1.xml" Id="Rfe98c3f53043442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536932b594d4417" /><Relationship Type="http://schemas.openxmlformats.org/officeDocument/2006/relationships/notesMaster" Target="/ppt/notesMasters/notesMaster1.xml" Id="R60f09510c5084e3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d770fa234df4d95" /><Relationship Type="http://schemas.openxmlformats.org/officeDocument/2006/relationships/notesMaster" Target="/ppt/notesMasters/notesMaster1.xml" Id="R3e39ed7c48514fc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5c20a7296c84b06" /><Relationship Type="http://schemas.openxmlformats.org/officeDocument/2006/relationships/notesMaster" Target="/ppt/notesMasters/notesMaster1.xml" Id="Rcb2d5cdb801f4ab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f84744bf90b47da" /><Relationship Type="http://schemas.openxmlformats.org/officeDocument/2006/relationships/notesMaster" Target="/ppt/notesMasters/notesMaster1.xml" Id="Redb97e2132674c0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4d49c0b76aa41e6" /><Relationship Type="http://schemas.openxmlformats.org/officeDocument/2006/relationships/notesMaster" Target="/ppt/notesMasters/notesMaster1.xml" Id="R7bfb164974474d5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9600a7095a8401e" /><Relationship Type="http://schemas.openxmlformats.org/officeDocument/2006/relationships/notesMaster" Target="/ppt/notesMasters/notesMaster1.xml" Id="R2eb0b9db7993435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1e581dbdb4840ab" /><Relationship Type="http://schemas.openxmlformats.org/officeDocument/2006/relationships/notesMaster" Target="/ppt/notesMasters/notesMaster1.xml" Id="Rd7f763d34791482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7f391a6928d40f1" /><Relationship Type="http://schemas.openxmlformats.org/officeDocument/2006/relationships/notesMaster" Target="/ppt/notesMasters/notesMaster1.xml" Id="R2856d9341126487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a19d21edac164a84" /><Relationship Type="http://schemas.openxmlformats.org/officeDocument/2006/relationships/notesMaster" Target="/ppt/notesMasters/notesMaster1.xml" Id="R04fba71ee433487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7a0739f333d4e35" /><Relationship Type="http://schemas.openxmlformats.org/officeDocument/2006/relationships/notesMaster" Target="/ppt/notesMasters/notesMaster1.xml" Id="Rd5fe58bfdf97482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360880e60614926" /><Relationship Type="http://schemas.openxmlformats.org/officeDocument/2006/relationships/notesMaster" Target="/ppt/notesMasters/notesMaster1.xml" Id="Rfb172b07b8d4475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25924b17b244c01" /><Relationship Type="http://schemas.openxmlformats.org/officeDocument/2006/relationships/notesMaster" Target="/ppt/notesMasters/notesMaster1.xml" Id="R412f47b0d7ba40b4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0adc280c00d471e" /><Relationship Type="http://schemas.openxmlformats.org/officeDocument/2006/relationships/notesMaster" Target="/ppt/notesMasters/notesMaster1.xml" Id="R8f37d51d33b84b70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2da8cab2c1849e1" /><Relationship Type="http://schemas.openxmlformats.org/officeDocument/2006/relationships/notesMaster" Target="/ppt/notesMasters/notesMaster1.xml" Id="Rc715caff6eae44c8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1c3bd9f3458451d" /><Relationship Type="http://schemas.openxmlformats.org/officeDocument/2006/relationships/notesMaster" Target="/ppt/notesMasters/notesMaster1.xml" Id="R802b2f7709a0413e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ff27af320b7b4463" /><Relationship Type="http://schemas.openxmlformats.org/officeDocument/2006/relationships/notesMaster" Target="/ppt/notesMasters/notesMaster1.xml" Id="Ra7865ff8e47c444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d1ef59f8a2f4d5a" /><Relationship Type="http://schemas.openxmlformats.org/officeDocument/2006/relationships/image" Target="/ppt/media/image.png" Id="R19c73ee0647f402e" /><Relationship Type="http://schemas.openxmlformats.org/officeDocument/2006/relationships/image" Target="/ppt/media/image2.png" Id="Rfec743247c8244b0" /><Relationship Type="http://schemas.openxmlformats.org/officeDocument/2006/relationships/image" Target="/ppt/media/image.jpeg" Id="Rfd9fe50e63a749a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44b65c8616e4b8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9c73ee0647f402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ec743247c8244b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9fe50e63a749a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87b80cefeae487c" /><Relationship Type="http://schemas.openxmlformats.org/officeDocument/2006/relationships/slideLayout" Target="/ppt/slideLayouts/slideLayout1.xml" Id="R38ba583b440c493b" /><Relationship Type="http://schemas.openxmlformats.org/officeDocument/2006/relationships/slideLayout" Target="/ppt/slideLayouts/slideLayout2.xml" Id="Rfe4bd81163b4495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8ba583b440c493b"/>
    <p:sldLayoutId xmlns:r="http://schemas.openxmlformats.org/officeDocument/2006/relationships" id="2147483650" r:id="Rfe4bd81163b4495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34957fb3414e24" /><Relationship Type="http://schemas.openxmlformats.org/officeDocument/2006/relationships/notesSlide" Target="/ppt/notesSlides/notesSlide1.xml" Id="R0dc31538000e4cb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84a623f7c24efb" /><Relationship Type="http://schemas.openxmlformats.org/officeDocument/2006/relationships/notesSlide" Target="/ppt/notesSlides/notesSlide2.xml" Id="R5612428129cf47c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32f50a4d5a4454" /><Relationship Type="http://schemas.openxmlformats.org/officeDocument/2006/relationships/notesSlide" Target="/ppt/notesSlides/notesSlide3.xml" Id="R15fdac41127941e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78c048c5854dd4" /><Relationship Type="http://schemas.openxmlformats.org/officeDocument/2006/relationships/notesSlide" Target="/ppt/notesSlides/notesSlide4.xml" Id="Re121d8736299499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9cf10b6a584ca5" /><Relationship Type="http://schemas.openxmlformats.org/officeDocument/2006/relationships/notesSlide" Target="/ppt/notesSlides/notesSlide5.xml" Id="R6e5e150fcd9e46f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cec3ec4d244870" /><Relationship Type="http://schemas.openxmlformats.org/officeDocument/2006/relationships/notesSlide" Target="/ppt/notesSlides/notesSlide6.xml" Id="Reb56c89b12ae48a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14c1cacb244d99" /><Relationship Type="http://schemas.openxmlformats.org/officeDocument/2006/relationships/notesSlide" Target="/ppt/notesSlides/notesSlide7.xml" Id="R8ffce6987bef4e0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34141d108848a3" /><Relationship Type="http://schemas.openxmlformats.org/officeDocument/2006/relationships/notesSlide" Target="/ppt/notesSlides/notesSlide8.xml" Id="Raa898f87f518430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932130796b4d91" /><Relationship Type="http://schemas.openxmlformats.org/officeDocument/2006/relationships/notesSlide" Target="/ppt/notesSlides/notesSlide9.xml" Id="Rfab9cdfe4f39424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06d30e148f4fda" /><Relationship Type="http://schemas.openxmlformats.org/officeDocument/2006/relationships/notesSlide" Target="/ppt/notesSlides/notesSlide10.xml" Id="R1be54e7bcfae482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69b409e29b482e" /><Relationship Type="http://schemas.openxmlformats.org/officeDocument/2006/relationships/notesSlide" Target="/ppt/notesSlides/notesSlide11.xml" Id="R8f3568e2b30b4de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3a61d288ca4ca7" /><Relationship Type="http://schemas.openxmlformats.org/officeDocument/2006/relationships/notesSlide" Target="/ppt/notesSlides/notesSlide12.xml" Id="Rd7840ef85407448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740ab2adda4c7b" /><Relationship Type="http://schemas.openxmlformats.org/officeDocument/2006/relationships/notesSlide" Target="/ppt/notesSlides/notesSlide13.xml" Id="R6984beb88d2d4d0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935afa01c54181" /><Relationship Type="http://schemas.openxmlformats.org/officeDocument/2006/relationships/notesSlide" Target="/ppt/notesSlides/notesSlide14.xml" Id="Rcbf1d59e4ac046b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dc2e7e45a7435a" /><Relationship Type="http://schemas.openxmlformats.org/officeDocument/2006/relationships/notesSlide" Target="/ppt/notesSlides/notesSlide15.xml" Id="R1098618df92848c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e006fd055d4de7" /><Relationship Type="http://schemas.openxmlformats.org/officeDocument/2006/relationships/notesSlide" Target="/ppt/notesSlides/notesSlide16.xml" Id="Rdba2bafd67e5472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d8221100834dd2" /><Relationship Type="http://schemas.openxmlformats.org/officeDocument/2006/relationships/notesSlide" Target="/ppt/notesSlides/notesSlide17.xml" Id="R261f03ee8d9940b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b49b9a39f54ed5" /><Relationship Type="http://schemas.openxmlformats.org/officeDocument/2006/relationships/notesSlide" Target="/ppt/notesSlides/notesSlide18.xml" Id="R69907fea6b0e4a3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5b94acb83e47ba" /><Relationship Type="http://schemas.openxmlformats.org/officeDocument/2006/relationships/notesSlide" Target="/ppt/notesSlides/notesSlide19.xml" Id="R650b3bc9a2eb413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1f9b1728ed45b7" /><Relationship Type="http://schemas.openxmlformats.org/officeDocument/2006/relationships/notesSlide" Target="/ppt/notesSlides/notesSlide20.xml" Id="R671a4b91f7e449c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1b0ea20c00488b" /><Relationship Type="http://schemas.openxmlformats.org/officeDocument/2006/relationships/notesSlide" Target="/ppt/notesSlides/notesSlide21.xml" Id="Ra6f97400977d434b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db4765e28a457a" /><Relationship Type="http://schemas.openxmlformats.org/officeDocument/2006/relationships/notesSlide" Target="/ppt/notesSlides/notesSlide22.xml" Id="R8762ef4e239e45c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cb499c78b34a73" /><Relationship Type="http://schemas.openxmlformats.org/officeDocument/2006/relationships/notesSlide" Target="/ppt/notesSlides/notesSlide23.xml" Id="Rf311679c67c9439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c372992dbe49d5" /><Relationship Type="http://schemas.openxmlformats.org/officeDocument/2006/relationships/notesSlide" Target="/ppt/notesSlides/notesSlide24.xml" Id="Ra1822033d993415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2a92b5e5c8460d" /><Relationship Type="http://schemas.openxmlformats.org/officeDocument/2006/relationships/notesSlide" Target="/ppt/notesSlides/notesSlide25.xml" Id="R4b1ddbf4e03b48a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c2b8198f1c43a3" /><Relationship Type="http://schemas.openxmlformats.org/officeDocument/2006/relationships/notesSlide" Target="/ppt/notesSlides/notesSlide26.xml" Id="Rffefbb0f707a445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3458bca4e443ba" /><Relationship Type="http://schemas.openxmlformats.org/officeDocument/2006/relationships/notesSlide" Target="/ppt/notesSlides/notesSlide27.xml" Id="Rb661282dd9844f90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9049b8ffb44029" /><Relationship Type="http://schemas.openxmlformats.org/officeDocument/2006/relationships/notesSlide" Target="/ppt/notesSlides/notesSlide28.xml" Id="Rf937237b4dac405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Amos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5:1  |  Amos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以色列家啊，要聽我為你們所作的哀歌：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ye this word which I take up against you, even a lamentation, O house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5:2  |  Amos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以色列民跌倒，不得再起； 躺在地上，無人攙扶。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virgin of Israel is fallen; she shall no more rise: she is forsaken upon her land; there is none to raise her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5:3  |  Amos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主耶和華如此說： 以色列家的城發出一千[兵]的，只剩一百； 發出一百的，只剩十個。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saith the Lord GOD; The city that went out by a thousand shall leave an hundred, and that which went forth by an hundred shall leave ten, to the house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5:4  |  Amos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耶和華向以色列家如此說： 你們要尋求我，就必存活。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saith the LORD unto the house of Israel, Seek ye me, and ye shall live: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5:5  |  Amos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不要往伯特利尋求， 不要進入吉甲， 不要過到別是巴； 因為吉甲必被擄掠， 伯特利也必歸於無有。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seek not Beth-el, nor enter into Gilgal, and pass not to Beer-sheba: for Gilgal shall surely go into captivity, and Beth-el shall come to nought.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5:6  |  Amos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要尋求耶和華，就必存活， 免得他在約瑟家像火發出， 在伯特利焚燒，無人撲滅。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Seek the LORD, and ye shall live; lest he break out like fire in the house of Joseph, and devour it, and there be none to quench it in Beth-el.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5:7  |  Amos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你們這使公平變為茵蔯、 將公義丟棄於地的，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who turn judgment to wormwood, and leave off righteousness in the earth,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5:8  |  Amos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要[尋求]那造昴星和參星， 使死蔭變為晨光， 使白日變為黑夜， 命海水來澆在地上的－ 耶和華是他的名；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Seek him that maketh the seven stars and Orion, and turneth the shadow of death into the morning, and maketh the day dark with night: that calleth for the waters of the sea, and poureth them out upon the face of the earth: The LORD is his name: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5:9  |  Amos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他使力強的忽遭滅亡， 以致保障遭遇毀壞。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strengtheneth the spoiled against the strong, so that the spoiled shall come against the fortress.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5:10  |  Amos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你們怨恨那在城門口責備人的， 憎惡那說正直話的。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hate him that rebuketh in the gate, and they abhor him that speaketh uprightly.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5:11  |  Amos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你們踐踏貧民， 向他們勒索麥子； 你們用鑿過的石頭建造房屋， 卻不得住在其內； 栽種美好的葡萄園， 卻不得喝所出的酒。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Forasmuch therefore as your treading is upon the poor, and ye take from him burdens of wheat: ye have built houses of hewn stone, but ye shall not dwell in them; ye have planted pleasant vineyards, but ye shall not drink wine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5:12  |  Amos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我知道你們的罪過何等多， 你們的罪惡何等大。 你們苦待義人，收受賄賂，在城門口屈枉窮乏人。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know your manifold transgressions and your mighty sins: they afflict the just, they take a bribe, and they turn aside the poor in the gate from their 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5:13  |  Amos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所以通達人見這樣的時勢必靜默不言， 因為時勢真惡。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prudent shall keep silence in that time; for it is an evil time.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5:14  |  Amos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你們要求善， 不要求惡，就必存活。 這樣，耶和華－萬軍之神 必照你們所說的與你們同在。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Seek good, and not evil, that ye may live: and so the LORD, the God of hosts, shall be with you, as ye have spoken.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5:15  |  Amos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要惡惡好善， 在城門口秉公行義； 或者耶和華－萬軍之神向約瑟的餘民施恩。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Hate the evil, and love the good, and establish judgment in the gate: it may be that the LORD God of hosts will be gracious unto the remnant of Joseph.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5:16  |  Amos 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主耶和華－萬軍之神如此說： 在一切寬闊處必有哀號的聲音； 在各街市上必有人說： 哀哉！哀哉！ 又必叫農夫來哭號， 叫善唱哀歌的來舉哀。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LORD, the God of hosts, the Lord, saith thus; Wailing shall be in all streets; and they shall say in all the highways, Alas! alas! and they shall call the husbandman to mourning, and such as are skilful of lamentation to wailing.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5:17  |  Amos 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在各葡萄園必有哀號的聲音， 因為我必從你中間經過。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all vineyards shall be wailing: for I will pass through thee,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5:18  |  Amos 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想望耶和華日子來到的有禍了！ 你們為何想望耶和華的日子呢？ 那日黑暗沒有光明，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Woe unto you that desire the day of the LORD! to what end is it for you? the day of the LORD is darkness, and not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5:19  |  Amos 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景況好像人躲避獅子又遇見熊， 或是進房屋以手靠牆，就被蛇咬。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if a man did flee from a lion, and a bear met him; or went into the house, and leaned his hand on the wall, and a serpent bit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5:20  |  Amos 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耶和華的日子不是黑暗沒有光明嗎？ 不是幽暗毫無光輝嗎？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not the day of the LORD be darkness, and not light? even very dark, and no brightness in 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5:21  |  Amos 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我厭惡你們的節期， 也不喜悅你們的嚴肅會。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hate, I despise your feast days, and I will not smell in your solemn assemblies.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5:22  |  Amos 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你們雖然向我獻燔祭和素祭， 我卻不悅納， 也不顧你們用肥畜獻的平安祭；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ye offer me burnt offerings and your meat offerings, I will not accept them: neither will I regard the peace offerings of your fat beasts.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5:23  |  Amos 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要使你們歌唱的聲音遠離我， 因為我不聽你們彈琴的響聲。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Take thou away from me the noise of thy songs; for I will not hear the melody of thy viols.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5:24  |  Amos 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惟願公平如大水滾滾， 使公義如江河滔滔。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let judgment run down as waters, and righteousness as a mighty stream.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5:25  |  Amos 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「以色列家啊，你們在曠野四十年，豈是將祭物和供物獻給我呢？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ye offered unto me sacrifices and offerings in the wilderness forty years, O house of Israel?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5:26  |  Amos 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你們抬着為自己所造之摩洛的帳幕和偶像的龕，並你們的神星。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have borne the tabernacle of your Moloch and Chiun your images, the star of your god, which ye made to yourselves.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阿摩司書 5:27  |  Amos 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所以我要把你們擄到大馬士革以外。」這是耶和華－名為萬軍之神說的。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will I cause you to go into captivity beyond Damascus, saith the LORD, whose name is The God of hosts.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2026-08-26T14:02:25.2260000Z</dcterms:created>
  <dcterms:modified xsi:type="dcterms:W3CDTF">2026-08-26T14:02:25.2270000Z</dcterms:modified>
</coreProperties>
</file>