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a3f87991eac440c" /><Relationship Type="http://schemas.openxmlformats.org/officeDocument/2006/relationships/extended-properties" Target="/docProps/app.xml" Id="R614cab8e2b4c4fce" /><Relationship Type="http://schemas.openxmlformats.org/officeDocument/2006/relationships/officeDocument" Target="/ppt/presentation.xml" Id="R2583bc06db8848b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12d543e459a4dce"/>
  </p:sldMasterIdLst>
  <p:notesMasterIdLst>
    <p:notesMasterId xmlns:r="http://schemas.openxmlformats.org/officeDocument/2006/relationships" r:id="Rf46adf95edb94258"/>
  </p:notesMasterIdLst>
  <p:sldIdLst>
    <p:sldId xmlns:r="http://schemas.openxmlformats.org/officeDocument/2006/relationships" id="256" r:id="R224fe7fc5c5f445e"/>
    <p:sldId xmlns:r="http://schemas.openxmlformats.org/officeDocument/2006/relationships" id="257" r:id="Rcb4f64c17fea4526"/>
    <p:sldId xmlns:r="http://schemas.openxmlformats.org/officeDocument/2006/relationships" id="258" r:id="Rf303df96763142c2"/>
    <p:sldId xmlns:r="http://schemas.openxmlformats.org/officeDocument/2006/relationships" id="259" r:id="Ra8e1dc65d325446a"/>
    <p:sldId xmlns:r="http://schemas.openxmlformats.org/officeDocument/2006/relationships" id="260" r:id="Ra54ab6c3fd274ef5"/>
    <p:sldId xmlns:r="http://schemas.openxmlformats.org/officeDocument/2006/relationships" id="261" r:id="Raf22a9799bb34f48"/>
    <p:sldId xmlns:r="http://schemas.openxmlformats.org/officeDocument/2006/relationships" id="262" r:id="Rf1a909ec0c194067"/>
    <p:sldId xmlns:r="http://schemas.openxmlformats.org/officeDocument/2006/relationships" id="263" r:id="Rf7e22ccdc74b441e"/>
    <p:sldId xmlns:r="http://schemas.openxmlformats.org/officeDocument/2006/relationships" id="264" r:id="Raba436567fc34d9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d6f0f96cb27432e" /><Relationship Type="http://schemas.openxmlformats.org/officeDocument/2006/relationships/slideMaster" Target="/ppt/slideMasters/slideMaster1.xml" Id="R812d543e459a4dce" /><Relationship Type="http://schemas.openxmlformats.org/officeDocument/2006/relationships/notesMaster" Target="/ppt/notesMasters/notesMaster1.xml" Id="Rf46adf95edb94258" /><Relationship Type="http://schemas.openxmlformats.org/officeDocument/2006/relationships/presProps" Target="/ppt/presProps.xml" Id="R444490609a8e47b1" /><Relationship Type="http://schemas.openxmlformats.org/officeDocument/2006/relationships/tableStyles" Target="/ppt/tableStyles.xml" Id="Reba2b4b1110045f0" /><Relationship Type="http://schemas.openxmlformats.org/officeDocument/2006/relationships/slide" Target="/ppt/slides/slide1.xml" Id="R224fe7fc5c5f445e" /><Relationship Type="http://schemas.openxmlformats.org/officeDocument/2006/relationships/slide" Target="/ppt/slides/slide2.xml" Id="Rcb4f64c17fea4526" /><Relationship Type="http://schemas.openxmlformats.org/officeDocument/2006/relationships/slide" Target="/ppt/slides/slide3.xml" Id="Rf303df96763142c2" /><Relationship Type="http://schemas.openxmlformats.org/officeDocument/2006/relationships/slide" Target="/ppt/slides/slide4.xml" Id="Ra8e1dc65d325446a" /><Relationship Type="http://schemas.openxmlformats.org/officeDocument/2006/relationships/slide" Target="/ppt/slides/slide5.xml" Id="Ra54ab6c3fd274ef5" /><Relationship Type="http://schemas.openxmlformats.org/officeDocument/2006/relationships/slide" Target="/ppt/slides/slide6.xml" Id="Raf22a9799bb34f48" /><Relationship Type="http://schemas.openxmlformats.org/officeDocument/2006/relationships/slide" Target="/ppt/slides/slide7.xml" Id="Rf1a909ec0c194067" /><Relationship Type="http://schemas.openxmlformats.org/officeDocument/2006/relationships/slide" Target="/ppt/slides/slide8.xml" Id="Rf7e22ccdc74b441e" /><Relationship Type="http://schemas.openxmlformats.org/officeDocument/2006/relationships/slide" Target="/ppt/slides/slide9.xml" Id="Raba436567fc34d9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5799916acd44b7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1282cc0d6b6417c" /><Relationship Type="http://schemas.openxmlformats.org/officeDocument/2006/relationships/notesMaster" Target="/ppt/notesMasters/notesMaster1.xml" Id="Rb82bd5f7f33f455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44e7588829044a8" /><Relationship Type="http://schemas.openxmlformats.org/officeDocument/2006/relationships/notesMaster" Target="/ppt/notesMasters/notesMaster1.xml" Id="R6b620e9b769d48f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fa4fc76d7c04688" /><Relationship Type="http://schemas.openxmlformats.org/officeDocument/2006/relationships/notesMaster" Target="/ppt/notesMasters/notesMaster1.xml" Id="Re95d7060af4340b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3931b45b20a489d" /><Relationship Type="http://schemas.openxmlformats.org/officeDocument/2006/relationships/notesMaster" Target="/ppt/notesMasters/notesMaster1.xml" Id="R4cc7f46ecf9d48f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869d77587bd4052" /><Relationship Type="http://schemas.openxmlformats.org/officeDocument/2006/relationships/notesMaster" Target="/ppt/notesMasters/notesMaster1.xml" Id="R0542ed5cdee949b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ef58d1ec7c54ad2" /><Relationship Type="http://schemas.openxmlformats.org/officeDocument/2006/relationships/notesMaster" Target="/ppt/notesMasters/notesMaster1.xml" Id="R400bfe0e983a49f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649793d1daa4440" /><Relationship Type="http://schemas.openxmlformats.org/officeDocument/2006/relationships/notesMaster" Target="/ppt/notesMasters/notesMaster1.xml" Id="R73f6339d762d493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514c1d81adc4a45" /><Relationship Type="http://schemas.openxmlformats.org/officeDocument/2006/relationships/notesMaster" Target="/ppt/notesMasters/notesMaster1.xml" Id="R121d4049b7c04eb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713e471d4fa4f48" /><Relationship Type="http://schemas.openxmlformats.org/officeDocument/2006/relationships/notesMaster" Target="/ppt/notesMasters/notesMaster1.xml" Id="R4b0dfe2ac61a425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4ed7168d24448f2" /><Relationship Type="http://schemas.openxmlformats.org/officeDocument/2006/relationships/image" Target="/ppt/media/image.png" Id="R66cd6d89459543f4" /><Relationship Type="http://schemas.openxmlformats.org/officeDocument/2006/relationships/image" Target="/ppt/media/image2.png" Id="R8a8247edbd894c7e" /><Relationship Type="http://schemas.openxmlformats.org/officeDocument/2006/relationships/image" Target="/ppt/media/image.jpeg" Id="Rffff7a9e234841d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4a0837e60fc478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6cd6d89459543f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a8247edbd894c7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ff7a9e234841d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cd52c4bdd864db4" /><Relationship Type="http://schemas.openxmlformats.org/officeDocument/2006/relationships/slideLayout" Target="/ppt/slideLayouts/slideLayout1.xml" Id="R12e83d6e6ee8432d" /><Relationship Type="http://schemas.openxmlformats.org/officeDocument/2006/relationships/slideLayout" Target="/ppt/slideLayouts/slideLayout2.xml" Id="R0c9ee1313a72460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2e83d6e6ee8432d"/>
    <p:sldLayoutId xmlns:r="http://schemas.openxmlformats.org/officeDocument/2006/relationships" id="2147483650" r:id="R0c9ee1313a72460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95decfdae34fa9" /><Relationship Type="http://schemas.openxmlformats.org/officeDocument/2006/relationships/notesSlide" Target="/ppt/notesSlides/notesSlide1.xml" Id="Re1ffe7050cb84e2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a31eb8a6f04b45" /><Relationship Type="http://schemas.openxmlformats.org/officeDocument/2006/relationships/notesSlide" Target="/ppt/notesSlides/notesSlide2.xml" Id="R736577b2ba01449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4a526e0c794a88" /><Relationship Type="http://schemas.openxmlformats.org/officeDocument/2006/relationships/notesSlide" Target="/ppt/notesSlides/notesSlide3.xml" Id="R4ea39754fbaf402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97db321ab34967" /><Relationship Type="http://schemas.openxmlformats.org/officeDocument/2006/relationships/notesSlide" Target="/ppt/notesSlides/notesSlide4.xml" Id="R05f0c1c3b78b44a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15b384fd3c40c8" /><Relationship Type="http://schemas.openxmlformats.org/officeDocument/2006/relationships/notesSlide" Target="/ppt/notesSlides/notesSlide5.xml" Id="Rcd62800893d8437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c4082c9c9a4948" /><Relationship Type="http://schemas.openxmlformats.org/officeDocument/2006/relationships/notesSlide" Target="/ppt/notesSlides/notesSlide6.xml" Id="Rcdc5f0bc319847a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1a25850bf84cdf" /><Relationship Type="http://schemas.openxmlformats.org/officeDocument/2006/relationships/notesSlide" Target="/ppt/notesSlides/notesSlide7.xml" Id="Rc3b8c3e789e7443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662c3e2a5d42be" /><Relationship Type="http://schemas.openxmlformats.org/officeDocument/2006/relationships/notesSlide" Target="/ppt/notesSlides/notesSlide8.xml" Id="Ra5bf5dc495b74a6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cb4b162cd64fec" /><Relationship Type="http://schemas.openxmlformats.org/officeDocument/2006/relationships/notesSlide" Target="/ppt/notesSlides/notesSlide9.xml" Id="R4b78ccf744c9447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138:1  |  Psalms 138:1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我要一心稱謝你， 在諸神面前歌頌你。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I will praise thee with my whole heart: before the gods will I sing praise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138:2  |  Psalms 138:2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我要向你的聖殿下拜， 為你的慈愛和誠實稱讚你的名； 因你使你的話顯為大， 過於你所應許的。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worship toward thy holy temple, and praise thy name for thy lovingkindness and for thy truth: for thou hast magnified thy word above all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138:3  |  Psalms 138:3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我呼求的日子，你就應允我， 鼓勵我，使我心裏有能力。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day when I cried thou answeredst me, and strengthenedst me with strength in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138:4  |  Psalms 138:4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耶和華啊，地上的君王都要稱謝你， 因他們聽見了你口中的言語。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kings of the earth shall praise thee, O LORD, when they hear the words of thy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138:5  |  Psalms 138:5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他們要歌頌耶和華的作為， 因耶和華大有榮耀。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they shall sing in the ways of the LORD: for great is the glory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138:6  |  Psalms 138:6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耶和華雖高，仍看顧低微的人； 他卻從遠處看出驕傲的人。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the LORD be high, yet hath he respect unto the lowly: but the proud he knoweth afar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138:7  |  Psalms 138:7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我雖行在患難中，你必將我救活； 我的仇敵發怒，你必伸手抵擋他們； 你的右手也必救我。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I walk in the midst of trouble, thou wilt revive me: thou shalt stretch forth thine hand against the wrath of mine enemies, and thy right hand shall save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138:8  |  Psalms 138:8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耶和華必成全關乎我的事； 耶和華啊，你的慈愛永遠長存！ 求你不要離棄你手所造的。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will perfect that which concerneth me: thy mercy, O LORD, endureth for ever: forsake not the works of thine own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2026-08-26T10:33:08.5830000Z</dcterms:created>
  <dcterms:modified xsi:type="dcterms:W3CDTF">2026-08-26T10:33:08.5830000Z</dcterms:modified>
</coreProperties>
</file>