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c1879ae226d478d" /><Relationship Type="http://schemas.openxmlformats.org/officeDocument/2006/relationships/extended-properties" Target="/docProps/app.xml" Id="R4ff5ba79f4b9411e" /><Relationship Type="http://schemas.openxmlformats.org/officeDocument/2006/relationships/officeDocument" Target="/ppt/presentation.xml" Id="R89225ff7031e450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92d1cb85ae747e4"/>
  </p:sldMasterIdLst>
  <p:notesMasterIdLst>
    <p:notesMasterId xmlns:r="http://schemas.openxmlformats.org/officeDocument/2006/relationships" r:id="Rac9dde9e3a9343ae"/>
  </p:notesMasterIdLst>
  <p:sldIdLst>
    <p:sldId xmlns:r="http://schemas.openxmlformats.org/officeDocument/2006/relationships" id="256" r:id="R2801aff1a58c4e57"/>
    <p:sldId xmlns:r="http://schemas.openxmlformats.org/officeDocument/2006/relationships" id="257" r:id="Rf34d37ce270240ba"/>
    <p:sldId xmlns:r="http://schemas.openxmlformats.org/officeDocument/2006/relationships" id="258" r:id="R2f2fdfe33be24fd3"/>
    <p:sldId xmlns:r="http://schemas.openxmlformats.org/officeDocument/2006/relationships" id="259" r:id="Rf8442144823f4bb0"/>
    <p:sldId xmlns:r="http://schemas.openxmlformats.org/officeDocument/2006/relationships" id="260" r:id="Rff42cf3f0c7c48dd"/>
    <p:sldId xmlns:r="http://schemas.openxmlformats.org/officeDocument/2006/relationships" id="261" r:id="Rf53105123ff54399"/>
    <p:sldId xmlns:r="http://schemas.openxmlformats.org/officeDocument/2006/relationships" id="262" r:id="Rbf073dcef169488d"/>
    <p:sldId xmlns:r="http://schemas.openxmlformats.org/officeDocument/2006/relationships" id="263" r:id="R05834b29cf22416b"/>
    <p:sldId xmlns:r="http://schemas.openxmlformats.org/officeDocument/2006/relationships" id="264" r:id="Rcf30f07143bd46d5"/>
    <p:sldId xmlns:r="http://schemas.openxmlformats.org/officeDocument/2006/relationships" id="265" r:id="Rc0f28fc005c24e9e"/>
    <p:sldId xmlns:r="http://schemas.openxmlformats.org/officeDocument/2006/relationships" id="266" r:id="R4fd356080afb4eeb"/>
    <p:sldId xmlns:r="http://schemas.openxmlformats.org/officeDocument/2006/relationships" id="267" r:id="Rd9a80678a59b4bb9"/>
    <p:sldId xmlns:r="http://schemas.openxmlformats.org/officeDocument/2006/relationships" id="268" r:id="R2f16f9246925431a"/>
    <p:sldId xmlns:r="http://schemas.openxmlformats.org/officeDocument/2006/relationships" id="269" r:id="Rec1379511b4944df"/>
    <p:sldId xmlns:r="http://schemas.openxmlformats.org/officeDocument/2006/relationships" id="270" r:id="R9a3848d890064f8e"/>
    <p:sldId xmlns:r="http://schemas.openxmlformats.org/officeDocument/2006/relationships" id="271" r:id="R603859a3c42541e1"/>
    <p:sldId xmlns:r="http://schemas.openxmlformats.org/officeDocument/2006/relationships" id="272" r:id="R3ea069840c384484"/>
    <p:sldId xmlns:r="http://schemas.openxmlformats.org/officeDocument/2006/relationships" id="273" r:id="R8c2bca414d8744b7"/>
    <p:sldId xmlns:r="http://schemas.openxmlformats.org/officeDocument/2006/relationships" id="274" r:id="R2984a83c5a5f443b"/>
    <p:sldId xmlns:r="http://schemas.openxmlformats.org/officeDocument/2006/relationships" id="275" r:id="R27804eaf88904b0e"/>
    <p:sldId xmlns:r="http://schemas.openxmlformats.org/officeDocument/2006/relationships" id="276" r:id="R62faeab50cd54031"/>
    <p:sldId xmlns:r="http://schemas.openxmlformats.org/officeDocument/2006/relationships" id="277" r:id="Rc04a67f8aefb4b64"/>
    <p:sldId xmlns:r="http://schemas.openxmlformats.org/officeDocument/2006/relationships" id="278" r:id="Rf794498c2477466c"/>
    <p:sldId xmlns:r="http://schemas.openxmlformats.org/officeDocument/2006/relationships" id="279" r:id="Rff023f9061c34234"/>
    <p:sldId xmlns:r="http://schemas.openxmlformats.org/officeDocument/2006/relationships" id="280" r:id="R1dc20d370a824aa0"/>
    <p:sldId xmlns:r="http://schemas.openxmlformats.org/officeDocument/2006/relationships" id="281" r:id="Re7b1c8d2369a4707"/>
    <p:sldId xmlns:r="http://schemas.openxmlformats.org/officeDocument/2006/relationships" id="282" r:id="R3d5ac95c5fa74839"/>
    <p:sldId xmlns:r="http://schemas.openxmlformats.org/officeDocument/2006/relationships" id="283" r:id="R99a922afa300492e"/>
    <p:sldId xmlns:r="http://schemas.openxmlformats.org/officeDocument/2006/relationships" id="284" r:id="R0b96976537ba484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91700600a8542a4" /><Relationship Type="http://schemas.openxmlformats.org/officeDocument/2006/relationships/slideMaster" Target="/ppt/slideMasters/slideMaster1.xml" Id="R692d1cb85ae747e4" /><Relationship Type="http://schemas.openxmlformats.org/officeDocument/2006/relationships/notesMaster" Target="/ppt/notesMasters/notesMaster1.xml" Id="Rac9dde9e3a9343ae" /><Relationship Type="http://schemas.openxmlformats.org/officeDocument/2006/relationships/presProps" Target="/ppt/presProps.xml" Id="Rfb487d7d5ccf4313" /><Relationship Type="http://schemas.openxmlformats.org/officeDocument/2006/relationships/tableStyles" Target="/ppt/tableStyles.xml" Id="R502f1e00a47c427f" /><Relationship Type="http://schemas.openxmlformats.org/officeDocument/2006/relationships/slide" Target="/ppt/slides/slide1.xml" Id="R2801aff1a58c4e57" /><Relationship Type="http://schemas.openxmlformats.org/officeDocument/2006/relationships/slide" Target="/ppt/slides/slide2.xml" Id="Rf34d37ce270240ba" /><Relationship Type="http://schemas.openxmlformats.org/officeDocument/2006/relationships/slide" Target="/ppt/slides/slide3.xml" Id="R2f2fdfe33be24fd3" /><Relationship Type="http://schemas.openxmlformats.org/officeDocument/2006/relationships/slide" Target="/ppt/slides/slide4.xml" Id="Rf8442144823f4bb0" /><Relationship Type="http://schemas.openxmlformats.org/officeDocument/2006/relationships/slide" Target="/ppt/slides/slide5.xml" Id="Rff42cf3f0c7c48dd" /><Relationship Type="http://schemas.openxmlformats.org/officeDocument/2006/relationships/slide" Target="/ppt/slides/slide6.xml" Id="Rf53105123ff54399" /><Relationship Type="http://schemas.openxmlformats.org/officeDocument/2006/relationships/slide" Target="/ppt/slides/slide7.xml" Id="Rbf073dcef169488d" /><Relationship Type="http://schemas.openxmlformats.org/officeDocument/2006/relationships/slide" Target="/ppt/slides/slide8.xml" Id="R05834b29cf22416b" /><Relationship Type="http://schemas.openxmlformats.org/officeDocument/2006/relationships/slide" Target="/ppt/slides/slide9.xml" Id="Rcf30f07143bd46d5" /><Relationship Type="http://schemas.openxmlformats.org/officeDocument/2006/relationships/slide" Target="/ppt/slides/slide10.xml" Id="Rc0f28fc005c24e9e" /><Relationship Type="http://schemas.openxmlformats.org/officeDocument/2006/relationships/slide" Target="/ppt/slides/slide11.xml" Id="R4fd356080afb4eeb" /><Relationship Type="http://schemas.openxmlformats.org/officeDocument/2006/relationships/slide" Target="/ppt/slides/slide12.xml" Id="Rd9a80678a59b4bb9" /><Relationship Type="http://schemas.openxmlformats.org/officeDocument/2006/relationships/slide" Target="/ppt/slides/slide13.xml" Id="R2f16f9246925431a" /><Relationship Type="http://schemas.openxmlformats.org/officeDocument/2006/relationships/slide" Target="/ppt/slides/slide14.xml" Id="Rec1379511b4944df" /><Relationship Type="http://schemas.openxmlformats.org/officeDocument/2006/relationships/slide" Target="/ppt/slides/slide15.xml" Id="R9a3848d890064f8e" /><Relationship Type="http://schemas.openxmlformats.org/officeDocument/2006/relationships/slide" Target="/ppt/slides/slide16.xml" Id="R603859a3c42541e1" /><Relationship Type="http://schemas.openxmlformats.org/officeDocument/2006/relationships/slide" Target="/ppt/slides/slide17.xml" Id="R3ea069840c384484" /><Relationship Type="http://schemas.openxmlformats.org/officeDocument/2006/relationships/slide" Target="/ppt/slides/slide18.xml" Id="R8c2bca414d8744b7" /><Relationship Type="http://schemas.openxmlformats.org/officeDocument/2006/relationships/slide" Target="/ppt/slides/slide19.xml" Id="R2984a83c5a5f443b" /><Relationship Type="http://schemas.openxmlformats.org/officeDocument/2006/relationships/slide" Target="/ppt/slides/slide20.xml" Id="R27804eaf88904b0e" /><Relationship Type="http://schemas.openxmlformats.org/officeDocument/2006/relationships/slide" Target="/ppt/slides/slide21.xml" Id="R62faeab50cd54031" /><Relationship Type="http://schemas.openxmlformats.org/officeDocument/2006/relationships/slide" Target="/ppt/slides/slide22.xml" Id="Rc04a67f8aefb4b64" /><Relationship Type="http://schemas.openxmlformats.org/officeDocument/2006/relationships/slide" Target="/ppt/slides/slide23.xml" Id="Rf794498c2477466c" /><Relationship Type="http://schemas.openxmlformats.org/officeDocument/2006/relationships/slide" Target="/ppt/slides/slide24.xml" Id="Rff023f9061c34234" /><Relationship Type="http://schemas.openxmlformats.org/officeDocument/2006/relationships/slide" Target="/ppt/slides/slide25.xml" Id="R1dc20d370a824aa0" /><Relationship Type="http://schemas.openxmlformats.org/officeDocument/2006/relationships/slide" Target="/ppt/slides/slide26.xml" Id="Re7b1c8d2369a4707" /><Relationship Type="http://schemas.openxmlformats.org/officeDocument/2006/relationships/slide" Target="/ppt/slides/slide27.xml" Id="R3d5ac95c5fa74839" /><Relationship Type="http://schemas.openxmlformats.org/officeDocument/2006/relationships/slide" Target="/ppt/slides/slide28.xml" Id="R99a922afa300492e" /><Relationship Type="http://schemas.openxmlformats.org/officeDocument/2006/relationships/slide" Target="/ppt/slides/slide29.xml" Id="R0b96976537ba484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22e9503acab483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fefee6ae5a349b5" /><Relationship Type="http://schemas.openxmlformats.org/officeDocument/2006/relationships/notesMaster" Target="/ppt/notesMasters/notesMaster1.xml" Id="Ra166d7b5488e451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66f4a10a2154795" /><Relationship Type="http://schemas.openxmlformats.org/officeDocument/2006/relationships/notesMaster" Target="/ppt/notesMasters/notesMaster1.xml" Id="R93f73e29929f4d9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0aa7febaaa04f40" /><Relationship Type="http://schemas.openxmlformats.org/officeDocument/2006/relationships/notesMaster" Target="/ppt/notesMasters/notesMaster1.xml" Id="R5905273d84f646b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09576dc87494f5b" /><Relationship Type="http://schemas.openxmlformats.org/officeDocument/2006/relationships/notesMaster" Target="/ppt/notesMasters/notesMaster1.xml" Id="R8e3c17d86cd4479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97f687c6dd7403a" /><Relationship Type="http://schemas.openxmlformats.org/officeDocument/2006/relationships/notesMaster" Target="/ppt/notesMasters/notesMaster1.xml" Id="R90362fcc49624d6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1af71c0c14b4637" /><Relationship Type="http://schemas.openxmlformats.org/officeDocument/2006/relationships/notesMaster" Target="/ppt/notesMasters/notesMaster1.xml" Id="R9363931540984be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5aa890db3984b82" /><Relationship Type="http://schemas.openxmlformats.org/officeDocument/2006/relationships/notesMaster" Target="/ppt/notesMasters/notesMaster1.xml" Id="Rb8875ae5054a402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4f17da33b944e5b" /><Relationship Type="http://schemas.openxmlformats.org/officeDocument/2006/relationships/notesMaster" Target="/ppt/notesMasters/notesMaster1.xml" Id="R86803c7dcb16474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c5d8ca9376d4a90" /><Relationship Type="http://schemas.openxmlformats.org/officeDocument/2006/relationships/notesMaster" Target="/ppt/notesMasters/notesMaster1.xml" Id="Rf557aaa8aef54eb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c26157da1554e86" /><Relationship Type="http://schemas.openxmlformats.org/officeDocument/2006/relationships/notesMaster" Target="/ppt/notesMasters/notesMaster1.xml" Id="Rc949fb2c0b7e43f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e258d8d62574b01" /><Relationship Type="http://schemas.openxmlformats.org/officeDocument/2006/relationships/notesMaster" Target="/ppt/notesMasters/notesMaster1.xml" Id="Re11732e41eec41d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bdb71cef1e0450c" /><Relationship Type="http://schemas.openxmlformats.org/officeDocument/2006/relationships/notesMaster" Target="/ppt/notesMasters/notesMaster1.xml" Id="R8ef6ae82e6864ef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90f478a857e41d8" /><Relationship Type="http://schemas.openxmlformats.org/officeDocument/2006/relationships/notesMaster" Target="/ppt/notesMasters/notesMaster1.xml" Id="Ree0452092c644c5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7105db2d9684262" /><Relationship Type="http://schemas.openxmlformats.org/officeDocument/2006/relationships/notesMaster" Target="/ppt/notesMasters/notesMaster1.xml" Id="R9755ae53208a417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88499bf02a34ffd" /><Relationship Type="http://schemas.openxmlformats.org/officeDocument/2006/relationships/notesMaster" Target="/ppt/notesMasters/notesMaster1.xml" Id="Ra5626688c2214e7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f52b6cd48d144ec" /><Relationship Type="http://schemas.openxmlformats.org/officeDocument/2006/relationships/notesMaster" Target="/ppt/notesMasters/notesMaster1.xml" Id="Rffc2f34e1f374a5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0d51cb2e2004ee7" /><Relationship Type="http://schemas.openxmlformats.org/officeDocument/2006/relationships/notesMaster" Target="/ppt/notesMasters/notesMaster1.xml" Id="R589f65920679470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9843a46a5614256" /><Relationship Type="http://schemas.openxmlformats.org/officeDocument/2006/relationships/notesMaster" Target="/ppt/notesMasters/notesMaster1.xml" Id="R9a6a4f500dd94e0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73f58abe6cb4457" /><Relationship Type="http://schemas.openxmlformats.org/officeDocument/2006/relationships/notesMaster" Target="/ppt/notesMasters/notesMaster1.xml" Id="Racdeb943a10d4e5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5a49b5c87ca4273" /><Relationship Type="http://schemas.openxmlformats.org/officeDocument/2006/relationships/notesMaster" Target="/ppt/notesMasters/notesMaster1.xml" Id="R79e693b7a93e4ee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b010fcce1bc4bc3" /><Relationship Type="http://schemas.openxmlformats.org/officeDocument/2006/relationships/notesMaster" Target="/ppt/notesMasters/notesMaster1.xml" Id="R2f793a9974ee4b9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6012e58e6ae4183" /><Relationship Type="http://schemas.openxmlformats.org/officeDocument/2006/relationships/notesMaster" Target="/ppt/notesMasters/notesMaster1.xml" Id="R92ae64cfcf9a409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77db72116e24898" /><Relationship Type="http://schemas.openxmlformats.org/officeDocument/2006/relationships/notesMaster" Target="/ppt/notesMasters/notesMaster1.xml" Id="R67fecc9b008c443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a5200d974314e65" /><Relationship Type="http://schemas.openxmlformats.org/officeDocument/2006/relationships/notesMaster" Target="/ppt/notesMasters/notesMaster1.xml" Id="R0ce060e670264b4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95f1a23298e54bc0" /><Relationship Type="http://schemas.openxmlformats.org/officeDocument/2006/relationships/notesMaster" Target="/ppt/notesMasters/notesMaster1.xml" Id="Rf5b6f38702f442a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de0adeb68dc4a37" /><Relationship Type="http://schemas.openxmlformats.org/officeDocument/2006/relationships/notesMaster" Target="/ppt/notesMasters/notesMaster1.xml" Id="R25093d85eeb846f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ed16443527894312" /><Relationship Type="http://schemas.openxmlformats.org/officeDocument/2006/relationships/notesMaster" Target="/ppt/notesMasters/notesMaster1.xml" Id="R75edbb3939164ea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4636db623e54e48" /><Relationship Type="http://schemas.openxmlformats.org/officeDocument/2006/relationships/notesMaster" Target="/ppt/notesMasters/notesMaster1.xml" Id="R843726df31cc4e2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9b9977e8fb1469f" /><Relationship Type="http://schemas.openxmlformats.org/officeDocument/2006/relationships/notesMaster" Target="/ppt/notesMasters/notesMaster1.xml" Id="R271dc1e2ca89487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8c597bf0c14991" /><Relationship Type="http://schemas.openxmlformats.org/officeDocument/2006/relationships/image" Target="/ppt/media/image.png" Id="R7c5f909cb09f4ce7" /><Relationship Type="http://schemas.openxmlformats.org/officeDocument/2006/relationships/image" Target="/ppt/media/image2.png" Id="R65c4e8c8b61b4d47" /><Relationship Type="http://schemas.openxmlformats.org/officeDocument/2006/relationships/image" Target="/ppt/media/image.jpeg" Id="R979d716100e140b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07ea52671004b8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c5f909cb09f4ce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5c4e8c8b61b4d4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9d716100e140b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e78103c8cc644d3" /><Relationship Type="http://schemas.openxmlformats.org/officeDocument/2006/relationships/slideLayout" Target="/ppt/slideLayouts/slideLayout1.xml" Id="Rf934898509434cde" /><Relationship Type="http://schemas.openxmlformats.org/officeDocument/2006/relationships/slideLayout" Target="/ppt/slideLayouts/slideLayout2.xml" Id="R0575552118774ff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934898509434cde"/>
    <p:sldLayoutId xmlns:r="http://schemas.openxmlformats.org/officeDocument/2006/relationships" id="2147483650" r:id="R0575552118774ff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2d34213b1d4c5f" /><Relationship Type="http://schemas.openxmlformats.org/officeDocument/2006/relationships/notesSlide" Target="/ppt/notesSlides/notesSlide1.xml" Id="R2dcd6d7b82004fc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eb02db399542ce" /><Relationship Type="http://schemas.openxmlformats.org/officeDocument/2006/relationships/notesSlide" Target="/ppt/notesSlides/notesSlide2.xml" Id="R329926c9ce1642d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adc75fa1a744fa" /><Relationship Type="http://schemas.openxmlformats.org/officeDocument/2006/relationships/notesSlide" Target="/ppt/notesSlides/notesSlide3.xml" Id="R1b928786973043a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3a6812fa6a475a" /><Relationship Type="http://schemas.openxmlformats.org/officeDocument/2006/relationships/notesSlide" Target="/ppt/notesSlides/notesSlide4.xml" Id="R4d4b01abc109477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e59d08c4984ce5" /><Relationship Type="http://schemas.openxmlformats.org/officeDocument/2006/relationships/notesSlide" Target="/ppt/notesSlides/notesSlide5.xml" Id="R9a26a6624dfe4da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5fcc4d4b5c4a94" /><Relationship Type="http://schemas.openxmlformats.org/officeDocument/2006/relationships/notesSlide" Target="/ppt/notesSlides/notesSlide6.xml" Id="Re3dce0890e88458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c84c0253a44ae3" /><Relationship Type="http://schemas.openxmlformats.org/officeDocument/2006/relationships/notesSlide" Target="/ppt/notesSlides/notesSlide7.xml" Id="R49a7d2c3adc341d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12d95837ee4a8f" /><Relationship Type="http://schemas.openxmlformats.org/officeDocument/2006/relationships/notesSlide" Target="/ppt/notesSlides/notesSlide8.xml" Id="R3390954bf7d4464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4a50a645894762" /><Relationship Type="http://schemas.openxmlformats.org/officeDocument/2006/relationships/notesSlide" Target="/ppt/notesSlides/notesSlide9.xml" Id="R33a88ed9369f401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8224bccaaa4465" /><Relationship Type="http://schemas.openxmlformats.org/officeDocument/2006/relationships/notesSlide" Target="/ppt/notesSlides/notesSlide10.xml" Id="Rd29153e5589f4ec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5bd7abee294947" /><Relationship Type="http://schemas.openxmlformats.org/officeDocument/2006/relationships/notesSlide" Target="/ppt/notesSlides/notesSlide11.xml" Id="R7ff3478525d14b5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f3c19e70b54ef2" /><Relationship Type="http://schemas.openxmlformats.org/officeDocument/2006/relationships/notesSlide" Target="/ppt/notesSlides/notesSlide12.xml" Id="Rb134ae4ff1c9490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120117df994bad" /><Relationship Type="http://schemas.openxmlformats.org/officeDocument/2006/relationships/notesSlide" Target="/ppt/notesSlides/notesSlide13.xml" Id="R7e6d1b203dc049e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ca985c31714b69" /><Relationship Type="http://schemas.openxmlformats.org/officeDocument/2006/relationships/notesSlide" Target="/ppt/notesSlides/notesSlide14.xml" Id="R836c8c75bd1b4c9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8d120e9c8e48d2" /><Relationship Type="http://schemas.openxmlformats.org/officeDocument/2006/relationships/notesSlide" Target="/ppt/notesSlides/notesSlide15.xml" Id="R3a81cd98259442e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a781060a404ef5" /><Relationship Type="http://schemas.openxmlformats.org/officeDocument/2006/relationships/notesSlide" Target="/ppt/notesSlides/notesSlide16.xml" Id="R4f2606d415454f0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24ee67fc3140e6" /><Relationship Type="http://schemas.openxmlformats.org/officeDocument/2006/relationships/notesSlide" Target="/ppt/notesSlides/notesSlide17.xml" Id="R568b07f5928a474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8af6deeff44eba" /><Relationship Type="http://schemas.openxmlformats.org/officeDocument/2006/relationships/notesSlide" Target="/ppt/notesSlides/notesSlide18.xml" Id="R0149027ffd3545f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d6657f348145fa" /><Relationship Type="http://schemas.openxmlformats.org/officeDocument/2006/relationships/notesSlide" Target="/ppt/notesSlides/notesSlide19.xml" Id="Rf07df915c557451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c7757a86534686" /><Relationship Type="http://schemas.openxmlformats.org/officeDocument/2006/relationships/notesSlide" Target="/ppt/notesSlides/notesSlide20.xml" Id="Rfd04b94fd5b0498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bc72674def404e" /><Relationship Type="http://schemas.openxmlformats.org/officeDocument/2006/relationships/notesSlide" Target="/ppt/notesSlides/notesSlide21.xml" Id="R7df180b53c884b2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d6ba075df94086" /><Relationship Type="http://schemas.openxmlformats.org/officeDocument/2006/relationships/notesSlide" Target="/ppt/notesSlides/notesSlide22.xml" Id="Rd5bacb9008b244f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1d6767b93a4003" /><Relationship Type="http://schemas.openxmlformats.org/officeDocument/2006/relationships/notesSlide" Target="/ppt/notesSlides/notesSlide23.xml" Id="Ref7e17765a564e1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81dfe068104c66" /><Relationship Type="http://schemas.openxmlformats.org/officeDocument/2006/relationships/notesSlide" Target="/ppt/notesSlides/notesSlide24.xml" Id="R47525c8e46574ae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8072d8a5b943fb" /><Relationship Type="http://schemas.openxmlformats.org/officeDocument/2006/relationships/notesSlide" Target="/ppt/notesSlides/notesSlide25.xml" Id="Rb5e2ada2b59641f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8250631e47476c" /><Relationship Type="http://schemas.openxmlformats.org/officeDocument/2006/relationships/notesSlide" Target="/ppt/notesSlides/notesSlide26.xml" Id="Rdfaa0db7e617487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6d9b4f91de4bd2" /><Relationship Type="http://schemas.openxmlformats.org/officeDocument/2006/relationships/notesSlide" Target="/ppt/notesSlides/notesSlide27.xml" Id="R8b1ca99543a0466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66acd3464f43e3" /><Relationship Type="http://schemas.openxmlformats.org/officeDocument/2006/relationships/notesSlide" Target="/ppt/notesSlides/notesSlide28.xml" Id="R8d0f2ade28db4af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ec3c7df01344ce" /><Relationship Type="http://schemas.openxmlformats.org/officeDocument/2006/relationships/notesSlide" Target="/ppt/notesSlides/notesSlide29.xml" Id="Rb1386334dfab4ff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  |  Psalms 73:1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亞薩的詩。 神實在恩待以色列那些清心的人！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Asaph. Truly God is good to Israel, even to such as are of a clean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  |  Psalms 73:2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至於我，我的腳幾乎失閃； 我的腳險些滑跌。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 for me, my feet were almost gone; my steps had well nigh slipped.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73:3  |  Psalms 73:3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我見惡人和狂傲人享平安就心懷不平。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was envious at the foolish, when I saw the prosperity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73:4  |  Psalms 73:4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他們死的時候沒有疼痛； 他們的力氣卻也壯實。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are no bands in their death: but their strength is firm.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73:5  |  Psalms 73:5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他們不像別人受苦， 也不像別人遭災。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not in trouble as other men; neither are they plagued like other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73:6  |  Psalms 73:6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所以，驕傲如鏈子戴在他們的項上； 強暴像衣裳遮住他們的身體。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pride compasseth them about as a chain; violence covereth them as a garment.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73:7  |  Psalms 73:7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他們的眼睛因體胖而凸出； 他們所得的，過於心裏所想的。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eyes stand out with fatness: they have more than heart could wish.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73:8  |  Psalms 73:8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他們譏笑人，憑惡意說欺壓人的話； 他們說話自高。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corrupt, and speak wickedly concerning oppression: they speak loftily.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73:9  |  Psalms 73:9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他們的口褻瀆上天； 他們的舌毀謗全地。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set their mouth against the heavens, and their tongue walketh through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73:10  |  Psalms 73:10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所以神的民歸到這裏， 喝盡了滿[杯的苦]水。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his people return hither: and waters of a full cup are wrung out 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73:11  |  Psalms 73:11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他們說：神怎能曉得？ 至高者豈有知識呢？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say, How doth God know? and is there knowledge in the most High?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73:12  |  Psalms 73:12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看哪，這就是惡人； 他們既是常享安逸，財寶便加增。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these are the ungodly, who prosper in the world; they increase in riches.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73:13  |  Psalms 73:13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我實在徒然潔淨了我的心， 徒然洗手表明無辜。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 I have cleansed my heart in vain, and washed my hands in innocency.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73:14  |  Psalms 73:14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因為，我終日遭災難； 每早晨受懲治。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all the day long have I been plagued, and chastened every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73:15  |  Psalms 73:15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我若說，我要這樣講， 這就是以奸詐待你的眾子。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say, I will speak thus; behold, I should offend against the generation of thy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73:16  |  Psalms 73:16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我思索怎能明白這事， 眼看實係為難，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thought to know this, it was too painful for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73:17  |  Psalms 73:17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等我進了神的聖所， 思想他們的結局。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Until I went into the sanctuary of God; then understood I their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73:18  |  Psalms 73:18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你實在把他們安在滑地， 使他們掉在沉淪之中。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thou didst set them in slippery places: thou castedst them down into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73:19  |  Psalms 73:19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他們轉眼之間成了何等的荒涼！ 他們被驚恐滅盡了。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are they brought into desolation, as in a moment! they are utterly consumed with terrors.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73:20  |  Psalms 73:20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人睡醒了，怎樣看夢； 主啊，你醒了也必照樣輕看他們的影像。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dream when one awaketh; so, O Lord, when thou awakest, thou shalt despise their image.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73:21  |  Psalms 73:21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因而，我心裏發酸， 肺腑被刺。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my heart was grieved, and I was pricked in my reins.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73:22  |  Psalms 73:22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我這樣愚昧無知， 在你面前如畜類一般。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foolish was I, and ignorant: I was as a beast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73:23  |  Psalms 73:23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然而，我常與你同在； 你攙着我的右手。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I am continually with thee: thou hast holden me by my right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73:24  |  Psalms 73:24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你要以你的訓言引導我， 以後必接我到榮耀裏。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guide me with thy counsel, and afterward receive me to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73:25  |  Psalms 73:25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除你以外，在天上我有誰呢？ 除你以外，在地上我也沒有所愛慕的。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have I in heaven but thee? and there is none upon earth that I desire beside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73:26  |  Psalms 73:26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我的肉體和我的心腸衰殘； 但神是我心裏的力量， 又是我的福分，直到永遠。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flesh and my heart faileth: but God is the strength of my heart, and my portion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73:27  |  Psalms 73:27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遠離你的，必要死亡； 凡離棄你行邪淫的，你都滅絕了。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they that are far from thee shall perish: thou hast destroyed all them that go a whoring from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73:28  |  Psalms 73:28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但我親近神是與我有益； 我以主耶和華為我的避難所， 好叫我述說你一切的作為。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it is good for me to draw near to God: I have put my trust in the Lord GOD, that I may declare all thy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2026-08-26T10:31:01.6460000Z</dcterms:created>
  <dcterms:modified xsi:type="dcterms:W3CDTF">2026-08-26T10:31:01.6460000Z</dcterms:modified>
</coreProperties>
</file>