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90d8f8583e940c2" /><Relationship Type="http://schemas.openxmlformats.org/officeDocument/2006/relationships/extended-properties" Target="/docProps/app.xml" Id="R576ba27b67904323" /><Relationship Type="http://schemas.openxmlformats.org/officeDocument/2006/relationships/officeDocument" Target="/ppt/presentation.xml" Id="R1cdc6e98d24742e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c84f94e21514451"/>
  </p:sldMasterIdLst>
  <p:notesMasterIdLst>
    <p:notesMasterId xmlns:r="http://schemas.openxmlformats.org/officeDocument/2006/relationships" r:id="R365d2c5183d04d03"/>
  </p:notesMasterIdLst>
  <p:sldIdLst>
    <p:sldId xmlns:r="http://schemas.openxmlformats.org/officeDocument/2006/relationships" id="256" r:id="R86cbb84b5195495e"/>
    <p:sldId xmlns:r="http://schemas.openxmlformats.org/officeDocument/2006/relationships" id="257" r:id="R559215aeee234d94"/>
    <p:sldId xmlns:r="http://schemas.openxmlformats.org/officeDocument/2006/relationships" id="258" r:id="Rb715794a2ebd4c1a"/>
    <p:sldId xmlns:r="http://schemas.openxmlformats.org/officeDocument/2006/relationships" id="259" r:id="Re4c8ab42fde04494"/>
    <p:sldId xmlns:r="http://schemas.openxmlformats.org/officeDocument/2006/relationships" id="260" r:id="Rdfaa0b6e5a0c412d"/>
    <p:sldId xmlns:r="http://schemas.openxmlformats.org/officeDocument/2006/relationships" id="261" r:id="R1056e0335f07491f"/>
    <p:sldId xmlns:r="http://schemas.openxmlformats.org/officeDocument/2006/relationships" id="262" r:id="R1280d50f95a54c8a"/>
    <p:sldId xmlns:r="http://schemas.openxmlformats.org/officeDocument/2006/relationships" id="263" r:id="R3393eb61614946dc"/>
    <p:sldId xmlns:r="http://schemas.openxmlformats.org/officeDocument/2006/relationships" id="264" r:id="R5d9e47c26685471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87b37baa2b74f71" /><Relationship Type="http://schemas.openxmlformats.org/officeDocument/2006/relationships/slideMaster" Target="/ppt/slideMasters/slideMaster1.xml" Id="Rfc84f94e21514451" /><Relationship Type="http://schemas.openxmlformats.org/officeDocument/2006/relationships/notesMaster" Target="/ppt/notesMasters/notesMaster1.xml" Id="R365d2c5183d04d03" /><Relationship Type="http://schemas.openxmlformats.org/officeDocument/2006/relationships/presProps" Target="/ppt/presProps.xml" Id="Rfb5d31bc0e034bd6" /><Relationship Type="http://schemas.openxmlformats.org/officeDocument/2006/relationships/tableStyles" Target="/ppt/tableStyles.xml" Id="R23e72789a7c64d3f" /><Relationship Type="http://schemas.openxmlformats.org/officeDocument/2006/relationships/slide" Target="/ppt/slides/slide1.xml" Id="R86cbb84b5195495e" /><Relationship Type="http://schemas.openxmlformats.org/officeDocument/2006/relationships/slide" Target="/ppt/slides/slide2.xml" Id="R559215aeee234d94" /><Relationship Type="http://schemas.openxmlformats.org/officeDocument/2006/relationships/slide" Target="/ppt/slides/slide3.xml" Id="Rb715794a2ebd4c1a" /><Relationship Type="http://schemas.openxmlformats.org/officeDocument/2006/relationships/slide" Target="/ppt/slides/slide4.xml" Id="Re4c8ab42fde04494" /><Relationship Type="http://schemas.openxmlformats.org/officeDocument/2006/relationships/slide" Target="/ppt/slides/slide5.xml" Id="Rdfaa0b6e5a0c412d" /><Relationship Type="http://schemas.openxmlformats.org/officeDocument/2006/relationships/slide" Target="/ppt/slides/slide6.xml" Id="R1056e0335f07491f" /><Relationship Type="http://schemas.openxmlformats.org/officeDocument/2006/relationships/slide" Target="/ppt/slides/slide7.xml" Id="R1280d50f95a54c8a" /><Relationship Type="http://schemas.openxmlformats.org/officeDocument/2006/relationships/slide" Target="/ppt/slides/slide8.xml" Id="R3393eb61614946dc" /><Relationship Type="http://schemas.openxmlformats.org/officeDocument/2006/relationships/slide" Target="/ppt/slides/slide9.xml" Id="R5d9e47c26685471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91c20337f794b5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064672ca73f4b33" /><Relationship Type="http://schemas.openxmlformats.org/officeDocument/2006/relationships/notesMaster" Target="/ppt/notesMasters/notesMaster1.xml" Id="R11ae8aa25ba94f6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2c8ff173bda4a50" /><Relationship Type="http://schemas.openxmlformats.org/officeDocument/2006/relationships/notesMaster" Target="/ppt/notesMasters/notesMaster1.xml" Id="R2d5903df9ccb4bd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01d918bb9514ec4" /><Relationship Type="http://schemas.openxmlformats.org/officeDocument/2006/relationships/notesMaster" Target="/ppt/notesMasters/notesMaster1.xml" Id="R4fad3e0c6119412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74cccb4c2b341db" /><Relationship Type="http://schemas.openxmlformats.org/officeDocument/2006/relationships/notesMaster" Target="/ppt/notesMasters/notesMaster1.xml" Id="R5e3b9bc331e3490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c895b6b9b4544be" /><Relationship Type="http://schemas.openxmlformats.org/officeDocument/2006/relationships/notesMaster" Target="/ppt/notesMasters/notesMaster1.xml" Id="R57727252103f4ab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6884f04ccaa4b3d" /><Relationship Type="http://schemas.openxmlformats.org/officeDocument/2006/relationships/notesMaster" Target="/ppt/notesMasters/notesMaster1.xml" Id="Rc37ed745b24c404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83d0370c3994622" /><Relationship Type="http://schemas.openxmlformats.org/officeDocument/2006/relationships/notesMaster" Target="/ppt/notesMasters/notesMaster1.xml" Id="R61f7ff808367410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06a822c9e1d44ff" /><Relationship Type="http://schemas.openxmlformats.org/officeDocument/2006/relationships/notesMaster" Target="/ppt/notesMasters/notesMaster1.xml" Id="Rd9168df3dc58440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da9a699fc1b44ad" /><Relationship Type="http://schemas.openxmlformats.org/officeDocument/2006/relationships/notesMaster" Target="/ppt/notesMasters/notesMaster1.xml" Id="R3c53711fcce9429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13f227bbd4e47e4" /><Relationship Type="http://schemas.openxmlformats.org/officeDocument/2006/relationships/image" Target="/ppt/media/image.png" Id="R4410ccfafbf24a01" /><Relationship Type="http://schemas.openxmlformats.org/officeDocument/2006/relationships/image" Target="/ppt/media/image2.png" Id="R6217bd9ff88b493e" /><Relationship Type="http://schemas.openxmlformats.org/officeDocument/2006/relationships/image" Target="/ppt/media/image.jpeg" Id="Rcd0de906249a442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d74880ffccf4f8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410ccfafbf24a0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217bd9ff88b493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d0de906249a442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1db4a087fff4a19" /><Relationship Type="http://schemas.openxmlformats.org/officeDocument/2006/relationships/slideLayout" Target="/ppt/slideLayouts/slideLayout1.xml" Id="Rb68f376dcb75450c" /><Relationship Type="http://schemas.openxmlformats.org/officeDocument/2006/relationships/slideLayout" Target="/ppt/slideLayouts/slideLayout2.xml" Id="R0f3b42c52f654b4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68f376dcb75450c"/>
    <p:sldLayoutId xmlns:r="http://schemas.openxmlformats.org/officeDocument/2006/relationships" id="2147483650" r:id="R0f3b42c52f654b4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449661e2914520" /><Relationship Type="http://schemas.openxmlformats.org/officeDocument/2006/relationships/notesSlide" Target="/ppt/notesSlides/notesSlide1.xml" Id="R6a0f9b47624b462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4329d484984c70" /><Relationship Type="http://schemas.openxmlformats.org/officeDocument/2006/relationships/notesSlide" Target="/ppt/notesSlides/notesSlide2.xml" Id="R5397c2eabedc4f5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1cff3664554ff4" /><Relationship Type="http://schemas.openxmlformats.org/officeDocument/2006/relationships/notesSlide" Target="/ppt/notesSlides/notesSlide3.xml" Id="R8859cf2b73ed41a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9afa4c619a4af5" /><Relationship Type="http://schemas.openxmlformats.org/officeDocument/2006/relationships/notesSlide" Target="/ppt/notesSlides/notesSlide4.xml" Id="R2ca07857418f408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ac0f4042f547f8" /><Relationship Type="http://schemas.openxmlformats.org/officeDocument/2006/relationships/notesSlide" Target="/ppt/notesSlides/notesSlide5.xml" Id="R06b1c6e52bd94d8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3c5b1224b64a42" /><Relationship Type="http://schemas.openxmlformats.org/officeDocument/2006/relationships/notesSlide" Target="/ppt/notesSlides/notesSlide6.xml" Id="Rceec919c22014a5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151c6958c14035" /><Relationship Type="http://schemas.openxmlformats.org/officeDocument/2006/relationships/notesSlide" Target="/ppt/notesSlides/notesSlide7.xml" Id="Rb62d4b86af5d468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3bfc0fdfc543c5" /><Relationship Type="http://schemas.openxmlformats.org/officeDocument/2006/relationships/notesSlide" Target="/ppt/notesSlides/notesSlide8.xml" Id="R23961b7b921d48e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d0d2a808cc4ad4" /><Relationship Type="http://schemas.openxmlformats.org/officeDocument/2006/relationships/notesSlide" Target="/ppt/notesSlides/notesSlide9.xml" Id="Rc6def20195ac442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4:1  |  Psalms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大衛的詩，交與伶長。用絲弦的樂器。 顯我為義的神啊， 我呼籲的時候，求你應允我！ 我在困苦中，你曾使我寬廣； 現在求你憐恤我，聽我的禱告！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on Neginoth, A Psalm of David. Hear me when I call, O God of my righteousness: thou hast enlarged me when I was in distress; have mercy upon me, and hear my prayer.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4:2  |  Psalms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你們這上流人哪，你們將我的尊榮變為羞辱[要到幾時呢]？ 你們喜愛虛妄，尋找虛假，要到幾時呢？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ye sons of men, how long will ye turn my glory into shame? how long will ye love vanity, and seek after leasing?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4:3  |  Psalms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你們要知道，耶和華已經分別虔誠人歸他自己； 我求告耶和華，他必聽我。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know that the LORD hath set apart him that is godly for himself: the LORD will hear when I call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4:4  |  Psalms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你們應當畏懼，不可犯罪； 在床上的時候，要心裏思想，並要肅靜。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Stand in awe, and sin not: commune with your own heart upon your bed, and be still.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4:5  |  Psalms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當獻上公義的祭， 又當倚靠耶和華。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Offer the sacrifices of righteousness, and put your trust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4:6  |  Psalms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有許多人說：誰能指示我們甚麼好處？ 耶和華啊，求你仰起臉來，光照我們。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be many that say, Who will shew us any good? LORD, lift thou up the light of thy countenance upon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4:7  |  Psalms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你使我心裏快樂， 勝過那豐收五穀新酒的人。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put gladness in my heart, more than in the time that their corn and their wine increased.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4:8  |  Psalms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我必安然躺下睡覺， 因為獨有你－耶和華使我安然居住。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both lay me down in peace, and sleep: for thou, LORD, only makest me dwell in safety.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2026-08-26T10:28:32.7300000Z</dcterms:created>
  <dcterms:modified xsi:type="dcterms:W3CDTF">2026-08-26T10:28:32.7300000Z</dcterms:modified>
</coreProperties>
</file>