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0ab229443994b46" /><Relationship Type="http://schemas.openxmlformats.org/officeDocument/2006/relationships/extended-properties" Target="/docProps/app.xml" Id="R33d4902471b44669" /><Relationship Type="http://schemas.openxmlformats.org/officeDocument/2006/relationships/officeDocument" Target="/ppt/presentation.xml" Id="Rfd513dc8770c43b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d5e8f2449434fd0"/>
  </p:sldMasterIdLst>
  <p:notesMasterIdLst>
    <p:notesMasterId xmlns:r="http://schemas.openxmlformats.org/officeDocument/2006/relationships" r:id="Rb8bdec0243104480"/>
  </p:notesMasterIdLst>
  <p:sldIdLst>
    <p:sldId xmlns:r="http://schemas.openxmlformats.org/officeDocument/2006/relationships" id="256" r:id="R488ebb84bb104255"/>
    <p:sldId xmlns:r="http://schemas.openxmlformats.org/officeDocument/2006/relationships" id="257" r:id="R946a25abf7814361"/>
    <p:sldId xmlns:r="http://schemas.openxmlformats.org/officeDocument/2006/relationships" id="258" r:id="Re7d35a44a880436e"/>
    <p:sldId xmlns:r="http://schemas.openxmlformats.org/officeDocument/2006/relationships" id="259" r:id="R6a32c9c9c1b14b8c"/>
    <p:sldId xmlns:r="http://schemas.openxmlformats.org/officeDocument/2006/relationships" id="260" r:id="Rb4d3fb6fbd594c3e"/>
    <p:sldId xmlns:r="http://schemas.openxmlformats.org/officeDocument/2006/relationships" id="261" r:id="R81ed66767e9a4a4f"/>
    <p:sldId xmlns:r="http://schemas.openxmlformats.org/officeDocument/2006/relationships" id="262" r:id="R17aa3ff1925e49fa"/>
    <p:sldId xmlns:r="http://schemas.openxmlformats.org/officeDocument/2006/relationships" id="263" r:id="Rbdd24e25be7248e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80d10a40a8245c2" /><Relationship Type="http://schemas.openxmlformats.org/officeDocument/2006/relationships/slideMaster" Target="/ppt/slideMasters/slideMaster1.xml" Id="Rcd5e8f2449434fd0" /><Relationship Type="http://schemas.openxmlformats.org/officeDocument/2006/relationships/notesMaster" Target="/ppt/notesMasters/notesMaster1.xml" Id="Rb8bdec0243104480" /><Relationship Type="http://schemas.openxmlformats.org/officeDocument/2006/relationships/presProps" Target="/ppt/presProps.xml" Id="Ra67b73d0618a4890" /><Relationship Type="http://schemas.openxmlformats.org/officeDocument/2006/relationships/tableStyles" Target="/ppt/tableStyles.xml" Id="R7a6dd2cc103e4679" /><Relationship Type="http://schemas.openxmlformats.org/officeDocument/2006/relationships/slide" Target="/ppt/slides/slide1.xml" Id="R488ebb84bb104255" /><Relationship Type="http://schemas.openxmlformats.org/officeDocument/2006/relationships/slide" Target="/ppt/slides/slide2.xml" Id="R946a25abf7814361" /><Relationship Type="http://schemas.openxmlformats.org/officeDocument/2006/relationships/slide" Target="/ppt/slides/slide3.xml" Id="Re7d35a44a880436e" /><Relationship Type="http://schemas.openxmlformats.org/officeDocument/2006/relationships/slide" Target="/ppt/slides/slide4.xml" Id="R6a32c9c9c1b14b8c" /><Relationship Type="http://schemas.openxmlformats.org/officeDocument/2006/relationships/slide" Target="/ppt/slides/slide5.xml" Id="Rb4d3fb6fbd594c3e" /><Relationship Type="http://schemas.openxmlformats.org/officeDocument/2006/relationships/slide" Target="/ppt/slides/slide6.xml" Id="R81ed66767e9a4a4f" /><Relationship Type="http://schemas.openxmlformats.org/officeDocument/2006/relationships/slide" Target="/ppt/slides/slide7.xml" Id="R17aa3ff1925e49fa" /><Relationship Type="http://schemas.openxmlformats.org/officeDocument/2006/relationships/slide" Target="/ppt/slides/slide8.xml" Id="Rbdd24e25be7248e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0bff0ac583e413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f887a87eb0e4e84" /><Relationship Type="http://schemas.openxmlformats.org/officeDocument/2006/relationships/notesMaster" Target="/ppt/notesMasters/notesMaster1.xml" Id="R5c73c31fb3ce43d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ff3ac8c83054ce7" /><Relationship Type="http://schemas.openxmlformats.org/officeDocument/2006/relationships/notesMaster" Target="/ppt/notesMasters/notesMaster1.xml" Id="Rfde66c2a8cfb414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87e09b17e3640aa" /><Relationship Type="http://schemas.openxmlformats.org/officeDocument/2006/relationships/notesMaster" Target="/ppt/notesMasters/notesMaster1.xml" Id="R557a824c13d04b8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a7ec5db7a1d4814" /><Relationship Type="http://schemas.openxmlformats.org/officeDocument/2006/relationships/notesMaster" Target="/ppt/notesMasters/notesMaster1.xml" Id="R3b030acf98cc4da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25a71f03b2c4446" /><Relationship Type="http://schemas.openxmlformats.org/officeDocument/2006/relationships/notesMaster" Target="/ppt/notesMasters/notesMaster1.xml" Id="R968f4812b3b84a7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bb885071ded4416" /><Relationship Type="http://schemas.openxmlformats.org/officeDocument/2006/relationships/notesMaster" Target="/ppt/notesMasters/notesMaster1.xml" Id="R9ccf3608c051409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db5482cf34b4de0" /><Relationship Type="http://schemas.openxmlformats.org/officeDocument/2006/relationships/notesMaster" Target="/ppt/notesMasters/notesMaster1.xml" Id="R5e1a459e6feb4d0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ab1ad5d36cb4c05" /><Relationship Type="http://schemas.openxmlformats.org/officeDocument/2006/relationships/notesMaster" Target="/ppt/notesMasters/notesMaster1.xml" Id="R5da36e1d0927492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782729894b14868" /><Relationship Type="http://schemas.openxmlformats.org/officeDocument/2006/relationships/image" Target="/ppt/media/image.png" Id="R8a4beec1d0c44b37" /><Relationship Type="http://schemas.openxmlformats.org/officeDocument/2006/relationships/image" Target="/ppt/media/image2.png" Id="R2d6a7ec3eb0e4b67" /><Relationship Type="http://schemas.openxmlformats.org/officeDocument/2006/relationships/image" Target="/ppt/media/image.jpeg" Id="R9eaae24f73e14f2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3b163aac06a4f4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a4beec1d0c44b3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d6a7ec3eb0e4b6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eaae24f73e14f2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d5db0b70ba44626" /><Relationship Type="http://schemas.openxmlformats.org/officeDocument/2006/relationships/slideLayout" Target="/ppt/slideLayouts/slideLayout1.xml" Id="R2230789b4c8e46dd" /><Relationship Type="http://schemas.openxmlformats.org/officeDocument/2006/relationships/slideLayout" Target="/ppt/slideLayouts/slideLayout2.xml" Id="R9ea9379bd28c4d7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230789b4c8e46dd"/>
    <p:sldLayoutId xmlns:r="http://schemas.openxmlformats.org/officeDocument/2006/relationships" id="2147483650" r:id="R9ea9379bd28c4d7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cd334b097d41ed" /><Relationship Type="http://schemas.openxmlformats.org/officeDocument/2006/relationships/notesSlide" Target="/ppt/notesSlides/notesSlide1.xml" Id="R77f2ce1931e1420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04f3bc749b41ca" /><Relationship Type="http://schemas.openxmlformats.org/officeDocument/2006/relationships/notesSlide" Target="/ppt/notesSlides/notesSlide2.xml" Id="R5a177ef4b03f4f7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5d108588664c3e" /><Relationship Type="http://schemas.openxmlformats.org/officeDocument/2006/relationships/notesSlide" Target="/ppt/notesSlides/notesSlide3.xml" Id="R11631a74e6c348a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00acfce2774606" /><Relationship Type="http://schemas.openxmlformats.org/officeDocument/2006/relationships/notesSlide" Target="/ppt/notesSlides/notesSlide4.xml" Id="Rd754609dcd9f44a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c20d33caf94e2b" /><Relationship Type="http://schemas.openxmlformats.org/officeDocument/2006/relationships/notesSlide" Target="/ppt/notesSlides/notesSlide5.xml" Id="R40874a6e4ba7446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c55f3f4c6144e0" /><Relationship Type="http://schemas.openxmlformats.org/officeDocument/2006/relationships/notesSlide" Target="/ppt/notesSlides/notesSlide6.xml" Id="Rba74e25197484ab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99e88af8294ee0" /><Relationship Type="http://schemas.openxmlformats.org/officeDocument/2006/relationships/notesSlide" Target="/ppt/notesSlides/notesSlide7.xml" Id="R832bd064fb184df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fd4d0c33c14f91" /><Relationship Type="http://schemas.openxmlformats.org/officeDocument/2006/relationships/notesSlide" Target="/ppt/notesSlides/notesSlide8.xml" Id="R6fd54c1cba2f4a0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14:1  |  Psalms 14:1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 愚頑人心裏說：沒有神。 他們都是邪惡，行了可憎惡的事； 沒有一個人行善。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David. The fool hath said in his heart, There is no God. They are corrupt, they have done abominable works, there is none that doeth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14:2  |  Psalms 14:2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耶和華從天上垂看世人， 要看有明白的沒有， 有尋求神的沒有。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looked down from heaven upon the children of men, to see if there were any that did understand, and seek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14:3  |  Psalms 14:3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他們都偏離正路， 一同變為污穢； 並沒有行善的， 連一個也沒有。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all gone aside, they are all together become filthy: there is none that doeth good, no, not 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14:4  |  Psalms 14:4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作孽的都沒有知識嗎？ 他們吞吃我的百姓，[如同]吃飯一樣， 並不求告耶和華。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all the workers of iniquity no knowledge? who eat up my people as they eat bread, and call not upon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14:5  |  Psalms 14:5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他們在那裏大大地害怕， 因為神在義人的族類中。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were they in great fear: for God is in the generation of the righteous.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14:6  |  Psalms 14:6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你們叫困苦人的謀算變為羞辱； 然而耶和華是他的避難所。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have shamed the counsel of the poor, because the LORD is his refuge.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14:7  |  Psalms 14:7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但願以色列的救恩從錫安而出。 耶和華救回他被擄的子民那時， 雅各要快樂，以色列要歡喜。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that the salvation of Israel were come out of Zion! when the LORD bringeth back the captivity of his people, Jacob shall rejoice, and Israel shall be glad.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2026-08-26T10:28:49.6720000Z</dcterms:created>
  <dcterms:modified xsi:type="dcterms:W3CDTF">2026-08-26T10:28:49.6720000Z</dcterms:modified>
</coreProperties>
</file>