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2dcf976cf2b4758" /><Relationship Type="http://schemas.openxmlformats.org/officeDocument/2006/relationships/extended-properties" Target="/docProps/app.xml" Id="R75484e75958b4207" /><Relationship Type="http://schemas.openxmlformats.org/officeDocument/2006/relationships/officeDocument" Target="/ppt/presentation.xml" Id="Rcc557a6895544fa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5e502bfffbb4e4b"/>
  </p:sldMasterIdLst>
  <p:notesMasterIdLst>
    <p:notesMasterId xmlns:r="http://schemas.openxmlformats.org/officeDocument/2006/relationships" r:id="R494ce4e5070c4404"/>
  </p:notesMasterIdLst>
  <p:sldIdLst>
    <p:sldId xmlns:r="http://schemas.openxmlformats.org/officeDocument/2006/relationships" id="256" r:id="Refe5b2a3f17c4e13"/>
    <p:sldId xmlns:r="http://schemas.openxmlformats.org/officeDocument/2006/relationships" id="257" r:id="R81bccc912b234511"/>
    <p:sldId xmlns:r="http://schemas.openxmlformats.org/officeDocument/2006/relationships" id="258" r:id="R4eae979229f8438a"/>
    <p:sldId xmlns:r="http://schemas.openxmlformats.org/officeDocument/2006/relationships" id="259" r:id="Rd34e56e7afb74c58"/>
    <p:sldId xmlns:r="http://schemas.openxmlformats.org/officeDocument/2006/relationships" id="260" r:id="R3ee1a95a824e46cf"/>
    <p:sldId xmlns:r="http://schemas.openxmlformats.org/officeDocument/2006/relationships" id="261" r:id="Rd1d9836de14149d4"/>
    <p:sldId xmlns:r="http://schemas.openxmlformats.org/officeDocument/2006/relationships" id="262" r:id="R4138275b6ab342c6"/>
    <p:sldId xmlns:r="http://schemas.openxmlformats.org/officeDocument/2006/relationships" id="263" r:id="R88b97464eed84279"/>
    <p:sldId xmlns:r="http://schemas.openxmlformats.org/officeDocument/2006/relationships" id="264" r:id="Rd777042589c34b67"/>
    <p:sldId xmlns:r="http://schemas.openxmlformats.org/officeDocument/2006/relationships" id="265" r:id="Rf4f82a11bf4341e1"/>
    <p:sldId xmlns:r="http://schemas.openxmlformats.org/officeDocument/2006/relationships" id="266" r:id="R3c0fa742419b4876"/>
    <p:sldId xmlns:r="http://schemas.openxmlformats.org/officeDocument/2006/relationships" id="267" r:id="R8588048308924e16"/>
    <p:sldId xmlns:r="http://schemas.openxmlformats.org/officeDocument/2006/relationships" id="268" r:id="Rbb36efbb84e5453c"/>
    <p:sldId xmlns:r="http://schemas.openxmlformats.org/officeDocument/2006/relationships" id="269" r:id="R15176332a45a4164"/>
    <p:sldId xmlns:r="http://schemas.openxmlformats.org/officeDocument/2006/relationships" id="270" r:id="R5d5d944f21144488"/>
    <p:sldId xmlns:r="http://schemas.openxmlformats.org/officeDocument/2006/relationships" id="271" r:id="R2cdd64d978474163"/>
    <p:sldId xmlns:r="http://schemas.openxmlformats.org/officeDocument/2006/relationships" id="272" r:id="R62a9e1dfab594ff4"/>
    <p:sldId xmlns:r="http://schemas.openxmlformats.org/officeDocument/2006/relationships" id="273" r:id="R8f4f883895284bd7"/>
    <p:sldId xmlns:r="http://schemas.openxmlformats.org/officeDocument/2006/relationships" id="274" r:id="R8685e6bca1d248ee"/>
    <p:sldId xmlns:r="http://schemas.openxmlformats.org/officeDocument/2006/relationships" id="275" r:id="Rd234adbc39b6453c"/>
    <p:sldId xmlns:r="http://schemas.openxmlformats.org/officeDocument/2006/relationships" id="276" r:id="R4c7f9b471fd84408"/>
    <p:sldId xmlns:r="http://schemas.openxmlformats.org/officeDocument/2006/relationships" id="277" r:id="R53612b78ab024546"/>
    <p:sldId xmlns:r="http://schemas.openxmlformats.org/officeDocument/2006/relationships" id="278" r:id="R19ef1be825e94ee7"/>
    <p:sldId xmlns:r="http://schemas.openxmlformats.org/officeDocument/2006/relationships" id="279" r:id="Rd7700c6aea984e61"/>
    <p:sldId xmlns:r="http://schemas.openxmlformats.org/officeDocument/2006/relationships" id="280" r:id="R37879e3646cd499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d6f87c84e7b46fd" /><Relationship Type="http://schemas.openxmlformats.org/officeDocument/2006/relationships/slideMaster" Target="/ppt/slideMasters/slideMaster1.xml" Id="R65e502bfffbb4e4b" /><Relationship Type="http://schemas.openxmlformats.org/officeDocument/2006/relationships/notesMaster" Target="/ppt/notesMasters/notesMaster1.xml" Id="R494ce4e5070c4404" /><Relationship Type="http://schemas.openxmlformats.org/officeDocument/2006/relationships/presProps" Target="/ppt/presProps.xml" Id="R1ba7777b343a45c8" /><Relationship Type="http://schemas.openxmlformats.org/officeDocument/2006/relationships/tableStyles" Target="/ppt/tableStyles.xml" Id="R600a280d02754aed" /><Relationship Type="http://schemas.openxmlformats.org/officeDocument/2006/relationships/slide" Target="/ppt/slides/slide1.xml" Id="Refe5b2a3f17c4e13" /><Relationship Type="http://schemas.openxmlformats.org/officeDocument/2006/relationships/slide" Target="/ppt/slides/slide2.xml" Id="R81bccc912b234511" /><Relationship Type="http://schemas.openxmlformats.org/officeDocument/2006/relationships/slide" Target="/ppt/slides/slide3.xml" Id="R4eae979229f8438a" /><Relationship Type="http://schemas.openxmlformats.org/officeDocument/2006/relationships/slide" Target="/ppt/slides/slide4.xml" Id="Rd34e56e7afb74c58" /><Relationship Type="http://schemas.openxmlformats.org/officeDocument/2006/relationships/slide" Target="/ppt/slides/slide5.xml" Id="R3ee1a95a824e46cf" /><Relationship Type="http://schemas.openxmlformats.org/officeDocument/2006/relationships/slide" Target="/ppt/slides/slide6.xml" Id="Rd1d9836de14149d4" /><Relationship Type="http://schemas.openxmlformats.org/officeDocument/2006/relationships/slide" Target="/ppt/slides/slide7.xml" Id="R4138275b6ab342c6" /><Relationship Type="http://schemas.openxmlformats.org/officeDocument/2006/relationships/slide" Target="/ppt/slides/slide8.xml" Id="R88b97464eed84279" /><Relationship Type="http://schemas.openxmlformats.org/officeDocument/2006/relationships/slide" Target="/ppt/slides/slide9.xml" Id="Rd777042589c34b67" /><Relationship Type="http://schemas.openxmlformats.org/officeDocument/2006/relationships/slide" Target="/ppt/slides/slide10.xml" Id="Rf4f82a11bf4341e1" /><Relationship Type="http://schemas.openxmlformats.org/officeDocument/2006/relationships/slide" Target="/ppt/slides/slide11.xml" Id="R3c0fa742419b4876" /><Relationship Type="http://schemas.openxmlformats.org/officeDocument/2006/relationships/slide" Target="/ppt/slides/slide12.xml" Id="R8588048308924e16" /><Relationship Type="http://schemas.openxmlformats.org/officeDocument/2006/relationships/slide" Target="/ppt/slides/slide13.xml" Id="Rbb36efbb84e5453c" /><Relationship Type="http://schemas.openxmlformats.org/officeDocument/2006/relationships/slide" Target="/ppt/slides/slide14.xml" Id="R15176332a45a4164" /><Relationship Type="http://schemas.openxmlformats.org/officeDocument/2006/relationships/slide" Target="/ppt/slides/slide15.xml" Id="R5d5d944f21144488" /><Relationship Type="http://schemas.openxmlformats.org/officeDocument/2006/relationships/slide" Target="/ppt/slides/slide16.xml" Id="R2cdd64d978474163" /><Relationship Type="http://schemas.openxmlformats.org/officeDocument/2006/relationships/slide" Target="/ppt/slides/slide17.xml" Id="R62a9e1dfab594ff4" /><Relationship Type="http://schemas.openxmlformats.org/officeDocument/2006/relationships/slide" Target="/ppt/slides/slide18.xml" Id="R8f4f883895284bd7" /><Relationship Type="http://schemas.openxmlformats.org/officeDocument/2006/relationships/slide" Target="/ppt/slides/slide19.xml" Id="R8685e6bca1d248ee" /><Relationship Type="http://schemas.openxmlformats.org/officeDocument/2006/relationships/slide" Target="/ppt/slides/slide20.xml" Id="Rd234adbc39b6453c" /><Relationship Type="http://schemas.openxmlformats.org/officeDocument/2006/relationships/slide" Target="/ppt/slides/slide21.xml" Id="R4c7f9b471fd84408" /><Relationship Type="http://schemas.openxmlformats.org/officeDocument/2006/relationships/slide" Target="/ppt/slides/slide22.xml" Id="R53612b78ab024546" /><Relationship Type="http://schemas.openxmlformats.org/officeDocument/2006/relationships/slide" Target="/ppt/slides/slide23.xml" Id="R19ef1be825e94ee7" /><Relationship Type="http://schemas.openxmlformats.org/officeDocument/2006/relationships/slide" Target="/ppt/slides/slide24.xml" Id="Rd7700c6aea984e61" /><Relationship Type="http://schemas.openxmlformats.org/officeDocument/2006/relationships/slide" Target="/ppt/slides/slide25.xml" Id="R37879e3646cd499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178d1a86a974ac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5f8472f3c8d4924" /><Relationship Type="http://schemas.openxmlformats.org/officeDocument/2006/relationships/notesMaster" Target="/ppt/notesMasters/notesMaster1.xml" Id="R9a21a3dfec6f42a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8703b342d5840fd" /><Relationship Type="http://schemas.openxmlformats.org/officeDocument/2006/relationships/notesMaster" Target="/ppt/notesMasters/notesMaster1.xml" Id="Rd2e6fd1413fd444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3eae89231734d63" /><Relationship Type="http://schemas.openxmlformats.org/officeDocument/2006/relationships/notesMaster" Target="/ppt/notesMasters/notesMaster1.xml" Id="R6a409276ee9f4d9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18e25f9e38a46c2" /><Relationship Type="http://schemas.openxmlformats.org/officeDocument/2006/relationships/notesMaster" Target="/ppt/notesMasters/notesMaster1.xml" Id="R88d0af873b994c4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7851116b899495a" /><Relationship Type="http://schemas.openxmlformats.org/officeDocument/2006/relationships/notesMaster" Target="/ppt/notesMasters/notesMaster1.xml" Id="R703c2b4923bf455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9c7e685c5264ab3" /><Relationship Type="http://schemas.openxmlformats.org/officeDocument/2006/relationships/notesMaster" Target="/ppt/notesMasters/notesMaster1.xml" Id="Rcc5aa4d3937b490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eb87fbe148e47cb" /><Relationship Type="http://schemas.openxmlformats.org/officeDocument/2006/relationships/notesMaster" Target="/ppt/notesMasters/notesMaster1.xml" Id="Re38c3c77558d45f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12129df26f74e4c" /><Relationship Type="http://schemas.openxmlformats.org/officeDocument/2006/relationships/notesMaster" Target="/ppt/notesMasters/notesMaster1.xml" Id="R92fee03892b5430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aa43d651e9e4bd8" /><Relationship Type="http://schemas.openxmlformats.org/officeDocument/2006/relationships/notesMaster" Target="/ppt/notesMasters/notesMaster1.xml" Id="Rf1137dde8c85496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7f6f29fccd349e2" /><Relationship Type="http://schemas.openxmlformats.org/officeDocument/2006/relationships/notesMaster" Target="/ppt/notesMasters/notesMaster1.xml" Id="R3a0a6db72bbc40e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1fb468e42b64187" /><Relationship Type="http://schemas.openxmlformats.org/officeDocument/2006/relationships/notesMaster" Target="/ppt/notesMasters/notesMaster1.xml" Id="R3f5a11b50bb84ca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ac6c50ec14c4fd8" /><Relationship Type="http://schemas.openxmlformats.org/officeDocument/2006/relationships/notesMaster" Target="/ppt/notesMasters/notesMaster1.xml" Id="Rf7dbae35daac434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8acd6bdcdd6480c" /><Relationship Type="http://schemas.openxmlformats.org/officeDocument/2006/relationships/notesMaster" Target="/ppt/notesMasters/notesMaster1.xml" Id="R50a6e33f63ee471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5027106bb4c4f7e" /><Relationship Type="http://schemas.openxmlformats.org/officeDocument/2006/relationships/notesMaster" Target="/ppt/notesMasters/notesMaster1.xml" Id="R804081cb2d9a49e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d3706dc01f24f20" /><Relationship Type="http://schemas.openxmlformats.org/officeDocument/2006/relationships/notesMaster" Target="/ppt/notesMasters/notesMaster1.xml" Id="Rdc93d6f63624441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a258b28c5b345c8" /><Relationship Type="http://schemas.openxmlformats.org/officeDocument/2006/relationships/notesMaster" Target="/ppt/notesMasters/notesMaster1.xml" Id="Rfebfb0b5803c439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d202c84e0be47b0" /><Relationship Type="http://schemas.openxmlformats.org/officeDocument/2006/relationships/notesMaster" Target="/ppt/notesMasters/notesMaster1.xml" Id="R0a6332d448944a8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de80741282a4729" /><Relationship Type="http://schemas.openxmlformats.org/officeDocument/2006/relationships/notesMaster" Target="/ppt/notesMasters/notesMaster1.xml" Id="Re324100aa92b41e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2f1feadd13e4a9a" /><Relationship Type="http://schemas.openxmlformats.org/officeDocument/2006/relationships/notesMaster" Target="/ppt/notesMasters/notesMaster1.xml" Id="R39ec57f80db64c2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0f4424d2fb84b12" /><Relationship Type="http://schemas.openxmlformats.org/officeDocument/2006/relationships/notesMaster" Target="/ppt/notesMasters/notesMaster1.xml" Id="Ra1887436418f45e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a2f75142baa34cd6" /><Relationship Type="http://schemas.openxmlformats.org/officeDocument/2006/relationships/notesMaster" Target="/ppt/notesMasters/notesMaster1.xml" Id="R88685c4292d94d9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a7f9dc8daac43e0" /><Relationship Type="http://schemas.openxmlformats.org/officeDocument/2006/relationships/notesMaster" Target="/ppt/notesMasters/notesMaster1.xml" Id="R87ca66203cbf4b9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9ca339c5d24645b6" /><Relationship Type="http://schemas.openxmlformats.org/officeDocument/2006/relationships/notesMaster" Target="/ppt/notesMasters/notesMaster1.xml" Id="R3266d254b5bd48f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f3fb9fc499d4a96" /><Relationship Type="http://schemas.openxmlformats.org/officeDocument/2006/relationships/notesMaster" Target="/ppt/notesMasters/notesMaster1.xml" Id="R2d9a04cff81d4fa4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ba69f46aca54d76" /><Relationship Type="http://schemas.openxmlformats.org/officeDocument/2006/relationships/notesMaster" Target="/ppt/notesMasters/notesMaster1.xml" Id="Reba7bda3a09f491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22b208145ab4ea5" /><Relationship Type="http://schemas.openxmlformats.org/officeDocument/2006/relationships/image" Target="/ppt/media/image.png" Id="R131cedc76d4c4e3d" /><Relationship Type="http://schemas.openxmlformats.org/officeDocument/2006/relationships/image" Target="/ppt/media/image2.png" Id="Re6580f4e94c74fc5" /><Relationship Type="http://schemas.openxmlformats.org/officeDocument/2006/relationships/image" Target="/ppt/media/image.jpeg" Id="R33adf98574234ea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88a95707f8246f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31cedc76d4c4e3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6580f4e94c74fc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3adf98574234ea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c24d7e4c4e04fe0" /><Relationship Type="http://schemas.openxmlformats.org/officeDocument/2006/relationships/slideLayout" Target="/ppt/slideLayouts/slideLayout1.xml" Id="R9c4a3f1b9277425d" /><Relationship Type="http://schemas.openxmlformats.org/officeDocument/2006/relationships/slideLayout" Target="/ppt/slideLayouts/slideLayout2.xml" Id="R41aca2f276404e0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c4a3f1b9277425d"/>
    <p:sldLayoutId xmlns:r="http://schemas.openxmlformats.org/officeDocument/2006/relationships" id="2147483650" r:id="R41aca2f276404e0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ba1dcf0e124a9a" /><Relationship Type="http://schemas.openxmlformats.org/officeDocument/2006/relationships/notesSlide" Target="/ppt/notesSlides/notesSlide1.xml" Id="Rcfe4930bf5db402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e0016d714e4cd1" /><Relationship Type="http://schemas.openxmlformats.org/officeDocument/2006/relationships/notesSlide" Target="/ppt/notesSlides/notesSlide2.xml" Id="R3b2be6b228fa4bb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64b18f513a4639" /><Relationship Type="http://schemas.openxmlformats.org/officeDocument/2006/relationships/notesSlide" Target="/ppt/notesSlides/notesSlide3.xml" Id="Rdc8a3ec715104b1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560456bacd4fe8" /><Relationship Type="http://schemas.openxmlformats.org/officeDocument/2006/relationships/notesSlide" Target="/ppt/notesSlides/notesSlide4.xml" Id="Rbb2181ee0f594cb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b263963ffb48de" /><Relationship Type="http://schemas.openxmlformats.org/officeDocument/2006/relationships/notesSlide" Target="/ppt/notesSlides/notesSlide5.xml" Id="Rcd77a01ecc26407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522b5c9ece4f98" /><Relationship Type="http://schemas.openxmlformats.org/officeDocument/2006/relationships/notesSlide" Target="/ppt/notesSlides/notesSlide6.xml" Id="Rbe56b5cb8506458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c6870eef2d43a2" /><Relationship Type="http://schemas.openxmlformats.org/officeDocument/2006/relationships/notesSlide" Target="/ppt/notesSlides/notesSlide7.xml" Id="R3aef1e517abe47a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672f20b7bd455d" /><Relationship Type="http://schemas.openxmlformats.org/officeDocument/2006/relationships/notesSlide" Target="/ppt/notesSlides/notesSlide8.xml" Id="R18d9b8a9d07a4f1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31fa51ad9e4ce5" /><Relationship Type="http://schemas.openxmlformats.org/officeDocument/2006/relationships/notesSlide" Target="/ppt/notesSlides/notesSlide9.xml" Id="R70377be4f32d4e9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7571e89b774dc3" /><Relationship Type="http://schemas.openxmlformats.org/officeDocument/2006/relationships/notesSlide" Target="/ppt/notesSlides/notesSlide10.xml" Id="Rc02c1da699df44f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310022ba764bbf" /><Relationship Type="http://schemas.openxmlformats.org/officeDocument/2006/relationships/notesSlide" Target="/ppt/notesSlides/notesSlide11.xml" Id="Rc1b26abc3fbb40d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21d85e32bc453a" /><Relationship Type="http://schemas.openxmlformats.org/officeDocument/2006/relationships/notesSlide" Target="/ppt/notesSlides/notesSlide12.xml" Id="R73b798c0b9d5426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666833d1744a87" /><Relationship Type="http://schemas.openxmlformats.org/officeDocument/2006/relationships/notesSlide" Target="/ppt/notesSlides/notesSlide13.xml" Id="R37994259d2f8493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231968103140c8" /><Relationship Type="http://schemas.openxmlformats.org/officeDocument/2006/relationships/notesSlide" Target="/ppt/notesSlides/notesSlide14.xml" Id="Rf52e40846e3b49d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651886d0ac49b0" /><Relationship Type="http://schemas.openxmlformats.org/officeDocument/2006/relationships/notesSlide" Target="/ppt/notesSlides/notesSlide15.xml" Id="R950400d9f5804a1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ca9a20ec874859" /><Relationship Type="http://schemas.openxmlformats.org/officeDocument/2006/relationships/notesSlide" Target="/ppt/notesSlides/notesSlide16.xml" Id="R909ca2f6f60c4a3e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6aa250e9c643a5" /><Relationship Type="http://schemas.openxmlformats.org/officeDocument/2006/relationships/notesSlide" Target="/ppt/notesSlides/notesSlide17.xml" Id="Rfd14a6e958604ac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579ecee4d44530" /><Relationship Type="http://schemas.openxmlformats.org/officeDocument/2006/relationships/notesSlide" Target="/ppt/notesSlides/notesSlide18.xml" Id="R36016cf021b64fb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2f4afd57b14f60" /><Relationship Type="http://schemas.openxmlformats.org/officeDocument/2006/relationships/notesSlide" Target="/ppt/notesSlides/notesSlide19.xml" Id="R10d79d4f1936491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5cdc4ad4254430" /><Relationship Type="http://schemas.openxmlformats.org/officeDocument/2006/relationships/notesSlide" Target="/ppt/notesSlides/notesSlide20.xml" Id="Rc3f11222c09c45e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8c673ea9d0465c" /><Relationship Type="http://schemas.openxmlformats.org/officeDocument/2006/relationships/notesSlide" Target="/ppt/notesSlides/notesSlide21.xml" Id="R131e07b22994476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e447143f8e43d0" /><Relationship Type="http://schemas.openxmlformats.org/officeDocument/2006/relationships/notesSlide" Target="/ppt/notesSlides/notesSlide22.xml" Id="Rce4199636e9b4fe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c360032cee4ad7" /><Relationship Type="http://schemas.openxmlformats.org/officeDocument/2006/relationships/notesSlide" Target="/ppt/notesSlides/notesSlide23.xml" Id="R2e7c6347b078442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c355161a4f48bf" /><Relationship Type="http://schemas.openxmlformats.org/officeDocument/2006/relationships/notesSlide" Target="/ppt/notesSlides/notesSlide24.xml" Id="R240bcb11ac864e7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93f4dccf5b45f6" /><Relationship Type="http://schemas.openxmlformats.org/officeDocument/2006/relationships/notesSlide" Target="/ppt/notesSlides/notesSlide25.xml" Id="Rb7f08bd259fe4c0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詩篇第71章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71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71:1  |  Psalms 71:1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耶和華啊，我投靠你； 求你叫我永不羞愧！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thee, O LORD, do I put my trust: let me never be put to confusion.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71:2  |  Psalms 71:2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求你憑你的公義搭救我，救拔我； 側耳聽我，拯救我！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me in thy righteousness, and cause me to escape: incline thine ear unto me, and save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71:3  |  Psalms 71:3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求你作我常住的磐石； 你已經命定要救我， 因為你是我的巖石，我的山寨。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thou my strong habitation, whereunto I may continually resort: thou hast given commandment to save me; for thou art my rock and my fortress.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71:4  |  Psalms 71:4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我的神啊，求你救我脫離惡人的手， 脫離不義和殘暴之人的手。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me, O my God, out of the hand of the wicked, out of the hand of the unrighteous and cruel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71:5  |  Psalms 71:5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主－耶和華啊，你是我所盼望的； 從我年幼，你是我所倚靠的。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art my hope, O Lord GOD: thou art my trust from my youth.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71:6  |  Psalms 71:6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我從出母胎被你扶持； 使我出母腹的是你。 我必常常讚美你！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thee have I been holden up from the womb: thou art he that took me out of my mother’s bowels: my praise shall be continually of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71:7  |  Psalms 71:7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許多人以我為怪， 但你是我堅固的避難所。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as a wonder unto many; but thou art my strong refuge.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71:8  |  Psalms 71:8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你的讚美，你的榮耀 終日必滿了我的口。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my mouth be filled with thy praise and with thy honour all the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71:9  |  Psalms 71:9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我年老的時候，求你不要丟棄我！ 我力氣衰弱的時候，求你不要離棄我！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Cast me not off in the time of old age; forsake me not when my strength faileth.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71:10  |  Psalms 71:10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我的仇敵議論我； 那些窺探要害我命的彼此商議，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mine enemies speak against me; and they that lay wait for my soul take counsel together,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71:11  |  Psalms 71:11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說：神已經離棄他； 我們追趕他，捉拿他吧！ 因為沒有人搭救。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Saying, God hath forsaken him: persecute and take him; for there is none to deliver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71:12  |  Psalms 71:12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神啊，求你不要遠離我！ 我的神啊，求你速速幫助我！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God, be not far from me: O my God, make haste for my help.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71:13  |  Psalms 71:13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願那與我性命為敵的，羞愧被滅； 願那謀害我的，受辱蒙羞。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be confounded and consumed that are adversaries to my soul; let them be covered with reproach and dishonour that seek my hurt.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71:14  |  Psalms 71:14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我卻要常常盼望， 並要越發讚美你。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will hope continually, and will yet praise thee more and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71:15  |  Psalms 71:15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我的口終日要述說你的公義和你的救恩， 因我不計其數。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mouth shall shew forth thy righteousness and thy salvation all the day; for I know not the numbers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71:16  |  Psalms 71:16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我要來[說]主－耶和華大能的事； 我單要提說你的公義。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go in the strength of the Lord GOD: I will make mention of thy righteousness, even of thine only.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71:17  |  Psalms 71:17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神啊，自我年幼時，你就教訓我； 直到如今，我傳揚你奇妙的作為。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God, thou hast taught me from my youth: and hitherto have I declared thy wondrous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71:18  |  Psalms 71:18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神啊，我到年老髮白的時候， 求你不要離棄我！ 等我將你的能力指示下代， 將你的大能指示後世的人。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also when I am old and grayheaded, O God, forsake me not; until I have shewed thy strength unto this generation, and thy power to every one that is to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71:19  |  Psalms 71:19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神啊，你的公義甚高； 行過大事的神啊，誰能像你！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righteousness also, O God, is very high, who hast done great things: O God, who is like unto thee!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71:20  |  Psalms 71:20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你是叫我們多經歷重大急難的， 必使我們復活， 從地的深處救上來。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Thou, which hast shewed me great and sore troubles, shalt quicken me again, and shalt bring me up again from the depths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71:21  |  Psalms 71:21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求你使我越發昌大， 又轉來安慰我。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increase my greatness, and comfort me on every side.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71:22  |  Psalms 71:22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我的神啊，我要鼓瑟稱讚你， 稱讚你的誠實！ 以色列的聖者啊，我要彈琴歌頌你！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also praise thee with the psaltery, even thy truth, O my God: unto thee will I sing with the harp, O thou Holy One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71:23  |  Psalms 71:23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我歌頌你的時候， 我的嘴唇和你所贖我的靈魂都必歡呼；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lips shall greatly rejoice when I sing unto thee; and my soul, which thou hast redeemed.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71:24  |  Psalms 71:24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並且我的舌頭必終日講論你的公義， 因為那些謀害我的人已經蒙羞受辱了。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tongue also shall talk of thy righteousness all the day long: for they are confounded, for they are brought unto shame, that seek my hurt.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2026-08-26T10:30:56.5650000Z</dcterms:created>
  <dcterms:modified xsi:type="dcterms:W3CDTF">2026-08-26T10:30:56.5650000Z</dcterms:modified>
</coreProperties>
</file>