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501510c56b94cc3" /><Relationship Type="http://schemas.openxmlformats.org/officeDocument/2006/relationships/extended-properties" Target="/docProps/app.xml" Id="R84fecb1fe11d4891" /><Relationship Type="http://schemas.openxmlformats.org/officeDocument/2006/relationships/officeDocument" Target="/ppt/presentation.xml" Id="Rac8627775974428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4a1b45c12824d11"/>
  </p:sldMasterIdLst>
  <p:notesMasterIdLst>
    <p:notesMasterId xmlns:r="http://schemas.openxmlformats.org/officeDocument/2006/relationships" r:id="R8411f0464d904037"/>
  </p:notesMasterIdLst>
  <p:sldIdLst>
    <p:sldId xmlns:r="http://schemas.openxmlformats.org/officeDocument/2006/relationships" id="256" r:id="R6bd8215cf5eb4449"/>
    <p:sldId xmlns:r="http://schemas.openxmlformats.org/officeDocument/2006/relationships" id="257" r:id="R769f2da734934a89"/>
    <p:sldId xmlns:r="http://schemas.openxmlformats.org/officeDocument/2006/relationships" id="258" r:id="R606a4f8c98d04e81"/>
    <p:sldId xmlns:r="http://schemas.openxmlformats.org/officeDocument/2006/relationships" id="259" r:id="R53acae0026654ad9"/>
    <p:sldId xmlns:r="http://schemas.openxmlformats.org/officeDocument/2006/relationships" id="260" r:id="R8d81360931e34fd9"/>
    <p:sldId xmlns:r="http://schemas.openxmlformats.org/officeDocument/2006/relationships" id="261" r:id="R38e6aba8d12e4afa"/>
    <p:sldId xmlns:r="http://schemas.openxmlformats.org/officeDocument/2006/relationships" id="262" r:id="Rb3c608dd03234b17"/>
    <p:sldId xmlns:r="http://schemas.openxmlformats.org/officeDocument/2006/relationships" id="263" r:id="R24541be7b031423a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7f60cd31b2a4037" /><Relationship Type="http://schemas.openxmlformats.org/officeDocument/2006/relationships/slideMaster" Target="/ppt/slideMasters/slideMaster1.xml" Id="R94a1b45c12824d11" /><Relationship Type="http://schemas.openxmlformats.org/officeDocument/2006/relationships/notesMaster" Target="/ppt/notesMasters/notesMaster1.xml" Id="R8411f0464d904037" /><Relationship Type="http://schemas.openxmlformats.org/officeDocument/2006/relationships/presProps" Target="/ppt/presProps.xml" Id="Rdefd20b9179847a3" /><Relationship Type="http://schemas.openxmlformats.org/officeDocument/2006/relationships/tableStyles" Target="/ppt/tableStyles.xml" Id="R5311e4d21a674d10" /><Relationship Type="http://schemas.openxmlformats.org/officeDocument/2006/relationships/slide" Target="/ppt/slides/slide1.xml" Id="R6bd8215cf5eb4449" /><Relationship Type="http://schemas.openxmlformats.org/officeDocument/2006/relationships/slide" Target="/ppt/slides/slide2.xml" Id="R769f2da734934a89" /><Relationship Type="http://schemas.openxmlformats.org/officeDocument/2006/relationships/slide" Target="/ppt/slides/slide3.xml" Id="R606a4f8c98d04e81" /><Relationship Type="http://schemas.openxmlformats.org/officeDocument/2006/relationships/slide" Target="/ppt/slides/slide4.xml" Id="R53acae0026654ad9" /><Relationship Type="http://schemas.openxmlformats.org/officeDocument/2006/relationships/slide" Target="/ppt/slides/slide5.xml" Id="R8d81360931e34fd9" /><Relationship Type="http://schemas.openxmlformats.org/officeDocument/2006/relationships/slide" Target="/ppt/slides/slide6.xml" Id="R38e6aba8d12e4afa" /><Relationship Type="http://schemas.openxmlformats.org/officeDocument/2006/relationships/slide" Target="/ppt/slides/slide7.xml" Id="Rb3c608dd03234b17" /><Relationship Type="http://schemas.openxmlformats.org/officeDocument/2006/relationships/slide" Target="/ppt/slides/slide8.xml" Id="R24541be7b031423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3eb2e556f394e1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723f4aae2374f90" /><Relationship Type="http://schemas.openxmlformats.org/officeDocument/2006/relationships/notesMaster" Target="/ppt/notesMasters/notesMaster1.xml" Id="Re58b735dc4aa46f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ed35b9bedd44b9e" /><Relationship Type="http://schemas.openxmlformats.org/officeDocument/2006/relationships/notesMaster" Target="/ppt/notesMasters/notesMaster1.xml" Id="R644975f57dd64e6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e336c352ee24901" /><Relationship Type="http://schemas.openxmlformats.org/officeDocument/2006/relationships/notesMaster" Target="/ppt/notesMasters/notesMaster1.xml" Id="Rfdfaf0d0eb1f419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23169787fab4e45" /><Relationship Type="http://schemas.openxmlformats.org/officeDocument/2006/relationships/notesMaster" Target="/ppt/notesMasters/notesMaster1.xml" Id="Rf3102b81e15f448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7d6ac4421b34fd4" /><Relationship Type="http://schemas.openxmlformats.org/officeDocument/2006/relationships/notesMaster" Target="/ppt/notesMasters/notesMaster1.xml" Id="Rbc3a56fbf9fe4ad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3f77f022e7b4ade" /><Relationship Type="http://schemas.openxmlformats.org/officeDocument/2006/relationships/notesMaster" Target="/ppt/notesMasters/notesMaster1.xml" Id="R377e05a3689e499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0f22c0432204b13" /><Relationship Type="http://schemas.openxmlformats.org/officeDocument/2006/relationships/notesMaster" Target="/ppt/notesMasters/notesMaster1.xml" Id="R6bddc21afe3f4a7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cb36044c0974e1b" /><Relationship Type="http://schemas.openxmlformats.org/officeDocument/2006/relationships/notesMaster" Target="/ppt/notesMasters/notesMaster1.xml" Id="R961b999d29e34a8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a27e0f0e7174d7c" /><Relationship Type="http://schemas.openxmlformats.org/officeDocument/2006/relationships/image" Target="/ppt/media/image.png" Id="R38d06f8612ba48af" /><Relationship Type="http://schemas.openxmlformats.org/officeDocument/2006/relationships/image" Target="/ppt/media/image2.png" Id="Rdb731022a27c405e" /><Relationship Type="http://schemas.openxmlformats.org/officeDocument/2006/relationships/image" Target="/ppt/media/image.jpeg" Id="R5a2f708809a9495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7f7fefc4d4c460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8d06f8612ba48a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b731022a27c405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a2f708809a9495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1fc1d1e76eb46cf" /><Relationship Type="http://schemas.openxmlformats.org/officeDocument/2006/relationships/slideLayout" Target="/ppt/slideLayouts/slideLayout1.xml" Id="R873bfd605a1f408d" /><Relationship Type="http://schemas.openxmlformats.org/officeDocument/2006/relationships/slideLayout" Target="/ppt/slideLayouts/slideLayout2.xml" Id="R6ac829cf19564cf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73bfd605a1f408d"/>
    <p:sldLayoutId xmlns:r="http://schemas.openxmlformats.org/officeDocument/2006/relationships" id="2147483650" r:id="R6ac829cf19564cf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e5dd0ca67a4c86" /><Relationship Type="http://schemas.openxmlformats.org/officeDocument/2006/relationships/notesSlide" Target="/ppt/notesSlides/notesSlide1.xml" Id="Red2053114d0745d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f7745850d942ba" /><Relationship Type="http://schemas.openxmlformats.org/officeDocument/2006/relationships/notesSlide" Target="/ppt/notesSlides/notesSlide2.xml" Id="Rc4ae8e9b49f0435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42ab9137f94cb5" /><Relationship Type="http://schemas.openxmlformats.org/officeDocument/2006/relationships/notesSlide" Target="/ppt/notesSlides/notesSlide3.xml" Id="R842d79d4b463432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af6f8d2f9f4a92" /><Relationship Type="http://schemas.openxmlformats.org/officeDocument/2006/relationships/notesSlide" Target="/ppt/notesSlides/notesSlide4.xml" Id="R74adf1df731d406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da4973b09b4c03" /><Relationship Type="http://schemas.openxmlformats.org/officeDocument/2006/relationships/notesSlide" Target="/ppt/notesSlides/notesSlide5.xml" Id="Rcab0a6bf0ad347a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8e217a6a5d4c3b" /><Relationship Type="http://schemas.openxmlformats.org/officeDocument/2006/relationships/notesSlide" Target="/ppt/notesSlides/notesSlide6.xml" Id="R5111ddd89e354ac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7d1b1f6dda4e81" /><Relationship Type="http://schemas.openxmlformats.org/officeDocument/2006/relationships/notesSlide" Target="/ppt/notesSlides/notesSlide7.xml" Id="R8748d2615a2f45d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d41e9cf7894a8e" /><Relationship Type="http://schemas.openxmlformats.org/officeDocument/2006/relationships/notesSlide" Target="/ppt/notesSlides/notesSlide8.xml" Id="Rcc5527d07ac94b5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詩篇第54章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54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54:1  |  Psalms 54:1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西弗人來對掃羅說：「大衛豈不是在我們那裏藏身嗎？」那時，大衛作這訓誨詩，交與伶長。用絲弦的樂器。 神啊，求你以你的名救我， 憑你的大能為我伸冤。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on Neginoth, Maschil, A Psalm of David, when the Ziphims came and said to Saul, Doth not David hide himself with us? Save me, O God, by thy name, and judge me by thy strength.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54:2  |  Psalms 54:2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神啊，求你聽我的禱告， 留心聽我口中的言語。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my prayer, O God; give ear to the words of my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54:3  |  Psalms 54:3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因為，外人起來攻擊我， 強暴人尋索我的命； 他們眼中沒有神。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strangers are risen up against me, and oppressors seek after my soul: they have not set God before them.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54:4  |  Psalms 54:4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神是幫助我的，是扶持我命的。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God is mine helper: the Lord is with them that uphold my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54:5  |  Psalms 54:5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他要報應我仇敵所行的惡； 求你憑你的誠實滅絕他們。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reward evil unto mine enemies: cut them off in thy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54:6  |  Psalms 54:6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我要把甘心祭獻給你。 耶和華啊，我要稱讚你的名；這名本為美好。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freely sacrifice unto thee: I will praise thy name, O LORD; for it is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54:7  |  Psalms 54:7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他從一切的急難中把我救出來； 我的眼睛也看見了我仇敵[遭報]。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hath delivered me out of all trouble: and mine eye hath seen his desire upon mine enemies.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2026-08-26T10:30:12.8000000Z</dcterms:created>
  <dcterms:modified xsi:type="dcterms:W3CDTF">2026-08-26T10:30:12.8000000Z</dcterms:modified>
</coreProperties>
</file>