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bbf9dba200647ed" /><Relationship Type="http://schemas.openxmlformats.org/officeDocument/2006/relationships/extended-properties" Target="/docProps/app.xml" Id="Re19ac0844bde4677" /><Relationship Type="http://schemas.openxmlformats.org/officeDocument/2006/relationships/officeDocument" Target="/ppt/presentation.xml" Id="R354f1515f4c54fb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20196061304479b"/>
  </p:sldMasterIdLst>
  <p:notesMasterIdLst>
    <p:notesMasterId xmlns:r="http://schemas.openxmlformats.org/officeDocument/2006/relationships" r:id="R560661e2149a463b"/>
  </p:notesMasterIdLst>
  <p:sldIdLst>
    <p:sldId xmlns:r="http://schemas.openxmlformats.org/officeDocument/2006/relationships" id="256" r:id="R9ffcfaf91c064e86"/>
    <p:sldId xmlns:r="http://schemas.openxmlformats.org/officeDocument/2006/relationships" id="257" r:id="R45c596c98f6b484b"/>
    <p:sldId xmlns:r="http://schemas.openxmlformats.org/officeDocument/2006/relationships" id="258" r:id="R54e6b0c677b546af"/>
    <p:sldId xmlns:r="http://schemas.openxmlformats.org/officeDocument/2006/relationships" id="259" r:id="Rad615eb0ec154b14"/>
    <p:sldId xmlns:r="http://schemas.openxmlformats.org/officeDocument/2006/relationships" id="260" r:id="Rf85928c0a62b40e5"/>
    <p:sldId xmlns:r="http://schemas.openxmlformats.org/officeDocument/2006/relationships" id="261" r:id="R3d917f2e49744184"/>
    <p:sldId xmlns:r="http://schemas.openxmlformats.org/officeDocument/2006/relationships" id="262" r:id="Re0565e5c3d114cf9"/>
    <p:sldId xmlns:r="http://schemas.openxmlformats.org/officeDocument/2006/relationships" id="263" r:id="Ra5e0b40d2cee4423"/>
    <p:sldId xmlns:r="http://schemas.openxmlformats.org/officeDocument/2006/relationships" id="264" r:id="Re6669fde3c504595"/>
    <p:sldId xmlns:r="http://schemas.openxmlformats.org/officeDocument/2006/relationships" id="265" r:id="R8a33409cc0934971"/>
    <p:sldId xmlns:r="http://schemas.openxmlformats.org/officeDocument/2006/relationships" id="266" r:id="R2a239d58f4924143"/>
    <p:sldId xmlns:r="http://schemas.openxmlformats.org/officeDocument/2006/relationships" id="267" r:id="Re21848c65a8e4457"/>
    <p:sldId xmlns:r="http://schemas.openxmlformats.org/officeDocument/2006/relationships" id="268" r:id="R09f8869300f64f34"/>
    <p:sldId xmlns:r="http://schemas.openxmlformats.org/officeDocument/2006/relationships" id="269" r:id="R5d12b0229818418b"/>
    <p:sldId xmlns:r="http://schemas.openxmlformats.org/officeDocument/2006/relationships" id="270" r:id="Rdfdc186dc570495a"/>
    <p:sldId xmlns:r="http://schemas.openxmlformats.org/officeDocument/2006/relationships" id="271" r:id="R43c494f94b3e4498"/>
    <p:sldId xmlns:r="http://schemas.openxmlformats.org/officeDocument/2006/relationships" id="272" r:id="R5a1479e6663c4f02"/>
    <p:sldId xmlns:r="http://schemas.openxmlformats.org/officeDocument/2006/relationships" id="273" r:id="R8dbffae9b7624cf5"/>
    <p:sldId xmlns:r="http://schemas.openxmlformats.org/officeDocument/2006/relationships" id="274" r:id="R04b68bd24b924ac9"/>
    <p:sldId xmlns:r="http://schemas.openxmlformats.org/officeDocument/2006/relationships" id="275" r:id="R05b98dedf0d440e6"/>
    <p:sldId xmlns:r="http://schemas.openxmlformats.org/officeDocument/2006/relationships" id="276" r:id="R6f0a9347291c495b"/>
    <p:sldId xmlns:r="http://schemas.openxmlformats.org/officeDocument/2006/relationships" id="277" r:id="Ra69b90cb5bfc42c0"/>
    <p:sldId xmlns:r="http://schemas.openxmlformats.org/officeDocument/2006/relationships" id="278" r:id="Rbb33802375204b0e"/>
    <p:sldId xmlns:r="http://schemas.openxmlformats.org/officeDocument/2006/relationships" id="279" r:id="Refd0f90d1f544eb7"/>
    <p:sldId xmlns:r="http://schemas.openxmlformats.org/officeDocument/2006/relationships" id="280" r:id="R1539817135b8449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90be9c7c679405e" /><Relationship Type="http://schemas.openxmlformats.org/officeDocument/2006/relationships/slideMaster" Target="/ppt/slideMasters/slideMaster1.xml" Id="R720196061304479b" /><Relationship Type="http://schemas.openxmlformats.org/officeDocument/2006/relationships/notesMaster" Target="/ppt/notesMasters/notesMaster1.xml" Id="R560661e2149a463b" /><Relationship Type="http://schemas.openxmlformats.org/officeDocument/2006/relationships/presProps" Target="/ppt/presProps.xml" Id="R8579b628113b44e1" /><Relationship Type="http://schemas.openxmlformats.org/officeDocument/2006/relationships/tableStyles" Target="/ppt/tableStyles.xml" Id="R729fa87f7287470e" /><Relationship Type="http://schemas.openxmlformats.org/officeDocument/2006/relationships/slide" Target="/ppt/slides/slide1.xml" Id="R9ffcfaf91c064e86" /><Relationship Type="http://schemas.openxmlformats.org/officeDocument/2006/relationships/slide" Target="/ppt/slides/slide2.xml" Id="R45c596c98f6b484b" /><Relationship Type="http://schemas.openxmlformats.org/officeDocument/2006/relationships/slide" Target="/ppt/slides/slide3.xml" Id="R54e6b0c677b546af" /><Relationship Type="http://schemas.openxmlformats.org/officeDocument/2006/relationships/slide" Target="/ppt/slides/slide4.xml" Id="Rad615eb0ec154b14" /><Relationship Type="http://schemas.openxmlformats.org/officeDocument/2006/relationships/slide" Target="/ppt/slides/slide5.xml" Id="Rf85928c0a62b40e5" /><Relationship Type="http://schemas.openxmlformats.org/officeDocument/2006/relationships/slide" Target="/ppt/slides/slide6.xml" Id="R3d917f2e49744184" /><Relationship Type="http://schemas.openxmlformats.org/officeDocument/2006/relationships/slide" Target="/ppt/slides/slide7.xml" Id="Re0565e5c3d114cf9" /><Relationship Type="http://schemas.openxmlformats.org/officeDocument/2006/relationships/slide" Target="/ppt/slides/slide8.xml" Id="Ra5e0b40d2cee4423" /><Relationship Type="http://schemas.openxmlformats.org/officeDocument/2006/relationships/slide" Target="/ppt/slides/slide9.xml" Id="Re6669fde3c504595" /><Relationship Type="http://schemas.openxmlformats.org/officeDocument/2006/relationships/slide" Target="/ppt/slides/slide10.xml" Id="R8a33409cc0934971" /><Relationship Type="http://schemas.openxmlformats.org/officeDocument/2006/relationships/slide" Target="/ppt/slides/slide11.xml" Id="R2a239d58f4924143" /><Relationship Type="http://schemas.openxmlformats.org/officeDocument/2006/relationships/slide" Target="/ppt/slides/slide12.xml" Id="Re21848c65a8e4457" /><Relationship Type="http://schemas.openxmlformats.org/officeDocument/2006/relationships/slide" Target="/ppt/slides/slide13.xml" Id="R09f8869300f64f34" /><Relationship Type="http://schemas.openxmlformats.org/officeDocument/2006/relationships/slide" Target="/ppt/slides/slide14.xml" Id="R5d12b0229818418b" /><Relationship Type="http://schemas.openxmlformats.org/officeDocument/2006/relationships/slide" Target="/ppt/slides/slide15.xml" Id="Rdfdc186dc570495a" /><Relationship Type="http://schemas.openxmlformats.org/officeDocument/2006/relationships/slide" Target="/ppt/slides/slide16.xml" Id="R43c494f94b3e4498" /><Relationship Type="http://schemas.openxmlformats.org/officeDocument/2006/relationships/slide" Target="/ppt/slides/slide17.xml" Id="R5a1479e6663c4f02" /><Relationship Type="http://schemas.openxmlformats.org/officeDocument/2006/relationships/slide" Target="/ppt/slides/slide18.xml" Id="R8dbffae9b7624cf5" /><Relationship Type="http://schemas.openxmlformats.org/officeDocument/2006/relationships/slide" Target="/ppt/slides/slide19.xml" Id="R04b68bd24b924ac9" /><Relationship Type="http://schemas.openxmlformats.org/officeDocument/2006/relationships/slide" Target="/ppt/slides/slide20.xml" Id="R05b98dedf0d440e6" /><Relationship Type="http://schemas.openxmlformats.org/officeDocument/2006/relationships/slide" Target="/ppt/slides/slide21.xml" Id="R6f0a9347291c495b" /><Relationship Type="http://schemas.openxmlformats.org/officeDocument/2006/relationships/slide" Target="/ppt/slides/slide22.xml" Id="Ra69b90cb5bfc42c0" /><Relationship Type="http://schemas.openxmlformats.org/officeDocument/2006/relationships/slide" Target="/ppt/slides/slide23.xml" Id="Rbb33802375204b0e" /><Relationship Type="http://schemas.openxmlformats.org/officeDocument/2006/relationships/slide" Target="/ppt/slides/slide24.xml" Id="Refd0f90d1f544eb7" /><Relationship Type="http://schemas.openxmlformats.org/officeDocument/2006/relationships/slide" Target="/ppt/slides/slide25.xml" Id="R1539817135b8449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46a03011da74ef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8594b00f9af490a" /><Relationship Type="http://schemas.openxmlformats.org/officeDocument/2006/relationships/notesMaster" Target="/ppt/notesMasters/notesMaster1.xml" Id="R976e39127cd5423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c7b51ebd5314d3b" /><Relationship Type="http://schemas.openxmlformats.org/officeDocument/2006/relationships/notesMaster" Target="/ppt/notesMasters/notesMaster1.xml" Id="R4b21fdf349cf4ba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32f06caff9a4069" /><Relationship Type="http://schemas.openxmlformats.org/officeDocument/2006/relationships/notesMaster" Target="/ppt/notesMasters/notesMaster1.xml" Id="R778f6d8438a2425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032c330c7a54be6" /><Relationship Type="http://schemas.openxmlformats.org/officeDocument/2006/relationships/notesMaster" Target="/ppt/notesMasters/notesMaster1.xml" Id="R989b7a7fac584d0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05b19cf409a46ce" /><Relationship Type="http://schemas.openxmlformats.org/officeDocument/2006/relationships/notesMaster" Target="/ppt/notesMasters/notesMaster1.xml" Id="R79fae33b6da04ed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e4f73b55e9b480f" /><Relationship Type="http://schemas.openxmlformats.org/officeDocument/2006/relationships/notesMaster" Target="/ppt/notesMasters/notesMaster1.xml" Id="Rce1eebd4cf594e9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caba5831a1942b2" /><Relationship Type="http://schemas.openxmlformats.org/officeDocument/2006/relationships/notesMaster" Target="/ppt/notesMasters/notesMaster1.xml" Id="Ra724e8f3fd31440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98bb9449acf4c1b" /><Relationship Type="http://schemas.openxmlformats.org/officeDocument/2006/relationships/notesMaster" Target="/ppt/notesMasters/notesMaster1.xml" Id="R01eae6a17d6e43e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e71ef6391944d18" /><Relationship Type="http://schemas.openxmlformats.org/officeDocument/2006/relationships/notesMaster" Target="/ppt/notesMasters/notesMaster1.xml" Id="Rd2fb13fc6cd34f2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490383806014b3c" /><Relationship Type="http://schemas.openxmlformats.org/officeDocument/2006/relationships/notesMaster" Target="/ppt/notesMasters/notesMaster1.xml" Id="Rdf29843f82fe4cf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247f24efba8444e" /><Relationship Type="http://schemas.openxmlformats.org/officeDocument/2006/relationships/notesMaster" Target="/ppt/notesMasters/notesMaster1.xml" Id="R1cfd5f564071441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6761d95afbf4130" /><Relationship Type="http://schemas.openxmlformats.org/officeDocument/2006/relationships/notesMaster" Target="/ppt/notesMasters/notesMaster1.xml" Id="R2c93be2aedc04bb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f8a36dd04f940f9" /><Relationship Type="http://schemas.openxmlformats.org/officeDocument/2006/relationships/notesMaster" Target="/ppt/notesMasters/notesMaster1.xml" Id="R908afb81060747d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2ab993d7e3543b3" /><Relationship Type="http://schemas.openxmlformats.org/officeDocument/2006/relationships/notesMaster" Target="/ppt/notesMasters/notesMaster1.xml" Id="R1a94fd36b698442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c864572f1e84ec0" /><Relationship Type="http://schemas.openxmlformats.org/officeDocument/2006/relationships/notesMaster" Target="/ppt/notesMasters/notesMaster1.xml" Id="R0f159b8a055e424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2443ad79f664d26" /><Relationship Type="http://schemas.openxmlformats.org/officeDocument/2006/relationships/notesMaster" Target="/ppt/notesMasters/notesMaster1.xml" Id="R83fa227f37b947e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fe45174423841b7" /><Relationship Type="http://schemas.openxmlformats.org/officeDocument/2006/relationships/notesMaster" Target="/ppt/notesMasters/notesMaster1.xml" Id="R301ff49e90e24dc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039dea4ff674678" /><Relationship Type="http://schemas.openxmlformats.org/officeDocument/2006/relationships/notesMaster" Target="/ppt/notesMasters/notesMaster1.xml" Id="R5c1c481c004b446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00e33ff715a4b22" /><Relationship Type="http://schemas.openxmlformats.org/officeDocument/2006/relationships/notesMaster" Target="/ppt/notesMasters/notesMaster1.xml" Id="Rd76dcf2a18ec485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cb7883e479b45a3" /><Relationship Type="http://schemas.openxmlformats.org/officeDocument/2006/relationships/notesMaster" Target="/ppt/notesMasters/notesMaster1.xml" Id="R228a48c002b84a6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4daf6da2535484c" /><Relationship Type="http://schemas.openxmlformats.org/officeDocument/2006/relationships/notesMaster" Target="/ppt/notesMasters/notesMaster1.xml" Id="R717db827e6ee49b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89a1ac639e64ea8" /><Relationship Type="http://schemas.openxmlformats.org/officeDocument/2006/relationships/notesMaster" Target="/ppt/notesMasters/notesMaster1.xml" Id="R28c03ba9155d4a8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441b5b72c5f41c9" /><Relationship Type="http://schemas.openxmlformats.org/officeDocument/2006/relationships/notesMaster" Target="/ppt/notesMasters/notesMaster1.xml" Id="R707dc12fe236476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890b7f61f6b49e1" /><Relationship Type="http://schemas.openxmlformats.org/officeDocument/2006/relationships/notesMaster" Target="/ppt/notesMasters/notesMaster1.xml" Id="R08f83dbd6be34ee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309844c313f4c5b" /><Relationship Type="http://schemas.openxmlformats.org/officeDocument/2006/relationships/notesMaster" Target="/ppt/notesMasters/notesMaster1.xml" Id="Rd19661ba3c794af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f31ce9af0354b1d" /><Relationship Type="http://schemas.openxmlformats.org/officeDocument/2006/relationships/image" Target="/ppt/media/image.png" Id="Rd32c9147198d4be1" /><Relationship Type="http://schemas.openxmlformats.org/officeDocument/2006/relationships/image" Target="/ppt/media/image2.png" Id="Rcd50e540c9394836" /><Relationship Type="http://schemas.openxmlformats.org/officeDocument/2006/relationships/image" Target="/ppt/media/image.jpeg" Id="R2bcac1b1a8a9493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c54ddb235b14f3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32c9147198d4be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d50e540c939483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cac1b1a8a9493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72a203833849ac" /><Relationship Type="http://schemas.openxmlformats.org/officeDocument/2006/relationships/slideLayout" Target="/ppt/slideLayouts/slideLayout1.xml" Id="R6e8e4db81d0d495b" /><Relationship Type="http://schemas.openxmlformats.org/officeDocument/2006/relationships/slideLayout" Target="/ppt/slideLayouts/slideLayout2.xml" Id="R7b110293826e44d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e8e4db81d0d495b"/>
    <p:sldLayoutId xmlns:r="http://schemas.openxmlformats.org/officeDocument/2006/relationships" id="2147483650" r:id="R7b110293826e44d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b48f2af3e3411f" /><Relationship Type="http://schemas.openxmlformats.org/officeDocument/2006/relationships/notesSlide" Target="/ppt/notesSlides/notesSlide1.xml" Id="Rbb02f8408d91418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217fe341074622" /><Relationship Type="http://schemas.openxmlformats.org/officeDocument/2006/relationships/notesSlide" Target="/ppt/notesSlides/notesSlide2.xml" Id="Rc145272b31ae438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0bfa914774470" /><Relationship Type="http://schemas.openxmlformats.org/officeDocument/2006/relationships/notesSlide" Target="/ppt/notesSlides/notesSlide3.xml" Id="Rd3bc8281b784484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5640fd5d574ec7" /><Relationship Type="http://schemas.openxmlformats.org/officeDocument/2006/relationships/notesSlide" Target="/ppt/notesSlides/notesSlide4.xml" Id="Ra6df736e1888465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5244764d874d34" /><Relationship Type="http://schemas.openxmlformats.org/officeDocument/2006/relationships/notesSlide" Target="/ppt/notesSlides/notesSlide5.xml" Id="Rbcce9b8a2ba6439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05bb01297243e5" /><Relationship Type="http://schemas.openxmlformats.org/officeDocument/2006/relationships/notesSlide" Target="/ppt/notesSlides/notesSlide6.xml" Id="Rf350c974f50a498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f8f6aec2dc4670" /><Relationship Type="http://schemas.openxmlformats.org/officeDocument/2006/relationships/notesSlide" Target="/ppt/notesSlides/notesSlide7.xml" Id="R4c586218751a4d9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a1486c1cdf4a79" /><Relationship Type="http://schemas.openxmlformats.org/officeDocument/2006/relationships/notesSlide" Target="/ppt/notesSlides/notesSlide8.xml" Id="R091cce68ea7b407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f4faaf00134343" /><Relationship Type="http://schemas.openxmlformats.org/officeDocument/2006/relationships/notesSlide" Target="/ppt/notesSlides/notesSlide9.xml" Id="Rc2b78a5f423d431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6e84fe19684744" /><Relationship Type="http://schemas.openxmlformats.org/officeDocument/2006/relationships/notesSlide" Target="/ppt/notesSlides/notesSlide10.xml" Id="R124b441741214de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2a518d07534da9" /><Relationship Type="http://schemas.openxmlformats.org/officeDocument/2006/relationships/notesSlide" Target="/ppt/notesSlides/notesSlide11.xml" Id="R4c2a2d940110436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ff59dd82364361" /><Relationship Type="http://schemas.openxmlformats.org/officeDocument/2006/relationships/notesSlide" Target="/ppt/notesSlides/notesSlide12.xml" Id="R64527737f0144c8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b39feb70564290" /><Relationship Type="http://schemas.openxmlformats.org/officeDocument/2006/relationships/notesSlide" Target="/ppt/notesSlides/notesSlide13.xml" Id="R1e1507798ab64b4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ec3cad527a4137" /><Relationship Type="http://schemas.openxmlformats.org/officeDocument/2006/relationships/notesSlide" Target="/ppt/notesSlides/notesSlide14.xml" Id="Rb4ef929c1a4c40b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099d8d30d24156" /><Relationship Type="http://schemas.openxmlformats.org/officeDocument/2006/relationships/notesSlide" Target="/ppt/notesSlides/notesSlide15.xml" Id="Rf2d71eb6df75447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8fcc3ff4d34840" /><Relationship Type="http://schemas.openxmlformats.org/officeDocument/2006/relationships/notesSlide" Target="/ppt/notesSlides/notesSlide16.xml" Id="R26b4c09c5d44460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835eafb4ee429c" /><Relationship Type="http://schemas.openxmlformats.org/officeDocument/2006/relationships/notesSlide" Target="/ppt/notesSlides/notesSlide17.xml" Id="R94892a06ac1847c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b3f90ced9b412e" /><Relationship Type="http://schemas.openxmlformats.org/officeDocument/2006/relationships/notesSlide" Target="/ppt/notesSlides/notesSlide18.xml" Id="Rcb8d878c22fb4ab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907129fa1d4f78" /><Relationship Type="http://schemas.openxmlformats.org/officeDocument/2006/relationships/notesSlide" Target="/ppt/notesSlides/notesSlide19.xml" Id="Rbfc599213c00473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1d5e1b70404a12" /><Relationship Type="http://schemas.openxmlformats.org/officeDocument/2006/relationships/notesSlide" Target="/ppt/notesSlides/notesSlide20.xml" Id="R49f82c8c67e64e4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0a25c1cf244e83" /><Relationship Type="http://schemas.openxmlformats.org/officeDocument/2006/relationships/notesSlide" Target="/ppt/notesSlides/notesSlide21.xml" Id="R703ced80413846f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778dc357704f72" /><Relationship Type="http://schemas.openxmlformats.org/officeDocument/2006/relationships/notesSlide" Target="/ppt/notesSlides/notesSlide22.xml" Id="R5be2626dc07940f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056381ad9f4f2c" /><Relationship Type="http://schemas.openxmlformats.org/officeDocument/2006/relationships/notesSlide" Target="/ppt/notesSlides/notesSlide23.xml" Id="R618cf0e95c754d1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a08840e64e4d66" /><Relationship Type="http://schemas.openxmlformats.org/officeDocument/2006/relationships/notesSlide" Target="/ppt/notesSlides/notesSlide24.xml" Id="Re6840a66b38946e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ce3ac3664440db" /><Relationship Type="http://schemas.openxmlformats.org/officeDocument/2006/relationships/notesSlide" Target="/ppt/notesSlides/notesSlide25.xml" Id="R48a60cbc0a704b6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以賽亞書第33章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33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  |  Isaiah 33:1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禍哉！你這毀滅人的， 自己倒不被毀滅； 行事詭詐的， 人倒不以詭詐待你。 你毀滅罷休了， 自己必被毀滅； 你行完了詭詐， 人必以詭詐待你。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to thee that spoilest, and thou wast not spoiled; and dealest treacherously, and they dealt not treacherously with thee! when thou shalt cease to spoil, thou shalt be spoiled; and when thou shalt make an end to deal treacherously, they shall deal treacherously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33:2  |  Isaiah 33:2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耶和華啊，求你施恩於我們； 我們等候你。 求你每早晨作我們的膀臂， 遭難的時候為我們的拯救。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be gracious unto us; we have waited for thee: be thou their arm every morning, our salvation also in the time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33:3  |  Isaiah 33:3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喧嚷的響聲一發，眾民奔逃； 你一興起，列國四散。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the noise of the tumult the people fled; at the lifting up of thyself the nations were scattered.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33:4  |  Isaiah 33:4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你們所擄的必被斂盡， 好像螞蚱吃盡[禾稼]。 人要蹦在其上，好像蝗蟲一樣。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your spoil shall be gathered like the gathering of the caterpiller: as the running to and fro of locusts shall he run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33:5  |  Isaiah 33:5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耶和華被尊崇，因他居在高處； 他以公平公義充滿錫安。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exalted; for he dwelleth on high: he hath filled Zion with judgment and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33:6  |  Isaiah 33:6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你一生一世必得安穩－ 有豐盛的救恩， 並智慧和知識； 你以敬畏耶和華為至寶。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wisdom and knowledge shall be the stability of thy times, and strength of salvation: the fear of the LORD is his treasure.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33:7  |  Isaiah 33:7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看哪，他們的豪傑在外頭哀號； 求和的使臣痛痛哭泣。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their valiant ones shall cry without: the ambassadors of peace shall weep bitterly.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33:8  |  Isaiah 33:8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大路荒涼，行人止息； [敵人]背約， 藐視城邑， 不顧人民。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highways lie waste, the wayfaring man ceaseth: he hath broken the covenant, he hath despised the cities, he regardeth no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33:9  |  Isaiah 33:9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地上悲哀衰殘； 黎巴嫩羞愧枯乾； 沙崙像曠野； 巴珊和迦密[的樹林]凋殘。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earth mourneth and languisheth: Lebanon is ashamed and hewn down: Sharon is like a wilderness; and Bashan and Carmel shake off their fruits.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33:10  |  Isaiah 33:10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 現在我要起來； 我要興起； 我要勃然而興。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will I rise, saith the LORD; now will I be exalted; now will I lift up myself.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33:11  |  Isaiah 33:11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你們要懷的是糠詷， 要生的是碎稭； 你們的氣就是吞滅自己的火。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conceive chaff, ye shall bring forth stubble: your breath, as fire, shall devour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33:12  |  Isaiah 33:12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列邦必像已燒的石灰， 像已割的荊棘在火中焚燒。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people shall be as the burnings of lime: as thorns cut up shall they be burned in the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33:13  |  Isaiah 33:13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你們遠方的人當聽我所行的； 你們近處的人當承認我的大能。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ye that are far off, what I have done; and, ye that are near, acknowledge my might.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33:14  |  Isaiah 33:14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錫安中的罪人都懼怕； 不敬虔的人被戰兢抓住。 我們中間誰能與吞滅的火同住？ 我們中間誰能與永火同住呢？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sinners in Zion are afraid; fearfulness hath surprised the hypocrites. Who among us shall dwell with the devouring fire? who among us shall dwell with everlasting burnings?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33:15  |  Isaiah 33:15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行事公義、說話正直、 憎惡欺壓的財利、 擺手不受賄賂、 塞耳不聽流血的話， 閉眼不看邪惡事的，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walketh righteously, and speaketh uprightly; he that despiseth the gain of oppressions, that shaketh his hands from holding of bribes, that stoppeth his ears from hearing of blood, and shutteth his eyes from seeing evil;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33:16  |  Isaiah 33:16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他必居高處； 他的保障是磐石的堅壘； 他的糧必不缺乏； 他的水必不斷絕。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dwell on high: his place of defence shall be the munitions of rocks: bread shall be given him; his waters shall be 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33:17  |  Isaiah 33:17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你的眼必見王的榮美， 必見遼闊之地。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eyes shall see the king in his beauty: they shall behold the land that is very far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33:18  |  Isaiah 33:18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你的心必思想那驚嚇的事， [自問說]：記數目的在哪裏呢？ 平[貢銀]的在哪裏呢？ 數戍樓的在哪裏呢？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heart shall meditate terror. Where is the scribe? where is the receiver? where is he that counted the towers?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33:19  |  Isaiah 33:19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你必不見那強暴的民， 就是說話深奧，你不能明白， 言語呢喃，你不能懂得的。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see a fierce people, a people of a deeper speech than thou canst perceive; of a stammering tongue, that thou canst not understand.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33:20  |  Isaiah 33:20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你要看錫安－我們守聖節的城！ 你的眼必見耶路撒冷為安靜的居所， 為不挪移的帳幕， 橛子永不拔出， 繩索一根也不折斷。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upon Zion, the city of our solemnities: thine eyes shall see Jerusalem a quiet habitation, a tabernacle that shall not be taken down; not one of the stakes thereof shall ever be removed, neither shall any of the cords thereof be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33:21  |  Isaiah 33:21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在那裏，耶和華必顯威嚴與我們同在， 當作江河寬闊之地； 其中必沒有盪槳搖櫓的船來往， 也沒有威武的船經過。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there the glorious LORD will be unto us a place of broad rivers and streams; wherein shall go no galley with oars, neither shall gallant ship pass thereby.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33:22  |  Isaiah 33:22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因為，耶和華是審判我們的； 耶和華是給我們設律法的； 耶和華是我們的王； 他必拯救我們。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is our judge, the LORD is our lawgiver, the LORD is our king; he will save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33:23  |  Isaiah 33:23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你的繩索鬆開： 不能栽穩桅杆， 也不能揚起篷來。 那時許多擄來的物被分了； 瘸腿的把掠物奪去了。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tacklings are loosed; they could not well strengthen their mast, they could not spread the sail: then is the prey of a great spoil divided; the lame take the prey.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33:24  |  Isaiah 33:24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城內居民必不說：我病了； 其中居住的百姓，罪孽都赦免了。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inhabitant shall not say, I am sick: the people that dwell therein shall be forgiven their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2026-08-26T10:37:37.5780000Z</dcterms:created>
  <dcterms:modified xsi:type="dcterms:W3CDTF">2026-08-26T10:37:37.5780000Z</dcterms:modified>
</coreProperties>
</file>