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4de64b29ba44f60" /><Relationship Type="http://schemas.openxmlformats.org/officeDocument/2006/relationships/extended-properties" Target="/docProps/app.xml" Id="Re4eede119551412b" /><Relationship Type="http://schemas.openxmlformats.org/officeDocument/2006/relationships/officeDocument" Target="/ppt/presentation.xml" Id="Rbb42abc1df90493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6ffe737160e4d07"/>
  </p:sldMasterIdLst>
  <p:notesMasterIdLst>
    <p:notesMasterId xmlns:r="http://schemas.openxmlformats.org/officeDocument/2006/relationships" r:id="Rfc42a4c3ccbf4cee"/>
  </p:notesMasterIdLst>
  <p:sldIdLst>
    <p:sldId xmlns:r="http://schemas.openxmlformats.org/officeDocument/2006/relationships" id="256" r:id="Re58952376a3f41a6"/>
    <p:sldId xmlns:r="http://schemas.openxmlformats.org/officeDocument/2006/relationships" id="257" r:id="R94684407f43849cf"/>
    <p:sldId xmlns:r="http://schemas.openxmlformats.org/officeDocument/2006/relationships" id="258" r:id="R47264e024bd2454a"/>
    <p:sldId xmlns:r="http://schemas.openxmlformats.org/officeDocument/2006/relationships" id="259" r:id="R385d4e74155e401a"/>
    <p:sldId xmlns:r="http://schemas.openxmlformats.org/officeDocument/2006/relationships" id="260" r:id="R9ec5199e243944c3"/>
    <p:sldId xmlns:r="http://schemas.openxmlformats.org/officeDocument/2006/relationships" id="261" r:id="R28a1ee766d3f44b8"/>
    <p:sldId xmlns:r="http://schemas.openxmlformats.org/officeDocument/2006/relationships" id="262" r:id="R88de1f6c98b54cd8"/>
    <p:sldId xmlns:r="http://schemas.openxmlformats.org/officeDocument/2006/relationships" id="263" r:id="R4a645d3d1d15431b"/>
    <p:sldId xmlns:r="http://schemas.openxmlformats.org/officeDocument/2006/relationships" id="264" r:id="R0cf7662cb0c54721"/>
    <p:sldId xmlns:r="http://schemas.openxmlformats.org/officeDocument/2006/relationships" id="265" r:id="R8f265b7e29b94587"/>
    <p:sldId xmlns:r="http://schemas.openxmlformats.org/officeDocument/2006/relationships" id="266" r:id="R9a96fd219cba4576"/>
    <p:sldId xmlns:r="http://schemas.openxmlformats.org/officeDocument/2006/relationships" id="267" r:id="R8bdb9fb8084d4033"/>
    <p:sldId xmlns:r="http://schemas.openxmlformats.org/officeDocument/2006/relationships" id="268" r:id="R9516afbd3f8d4e14"/>
    <p:sldId xmlns:r="http://schemas.openxmlformats.org/officeDocument/2006/relationships" id="269" r:id="Rdbc9ee3ecb2d491b"/>
    <p:sldId xmlns:r="http://schemas.openxmlformats.org/officeDocument/2006/relationships" id="270" r:id="R6dcec4fdc400410b"/>
    <p:sldId xmlns:r="http://schemas.openxmlformats.org/officeDocument/2006/relationships" id="271" r:id="Radb7282943264977"/>
    <p:sldId xmlns:r="http://schemas.openxmlformats.org/officeDocument/2006/relationships" id="272" r:id="Rb214cd5388af4b7a"/>
    <p:sldId xmlns:r="http://schemas.openxmlformats.org/officeDocument/2006/relationships" id="273" r:id="R34653840664841c3"/>
    <p:sldId xmlns:r="http://schemas.openxmlformats.org/officeDocument/2006/relationships" id="274" r:id="Rc304ab585cb04a08"/>
    <p:sldId xmlns:r="http://schemas.openxmlformats.org/officeDocument/2006/relationships" id="275" r:id="R35f48e11987e4ec5"/>
    <p:sldId xmlns:r="http://schemas.openxmlformats.org/officeDocument/2006/relationships" id="276" r:id="Ra14775d089aa40a8"/>
    <p:sldId xmlns:r="http://schemas.openxmlformats.org/officeDocument/2006/relationships" id="277" r:id="R5d981d645ccf499a"/>
    <p:sldId xmlns:r="http://schemas.openxmlformats.org/officeDocument/2006/relationships" id="278" r:id="Rfb49033988f0461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a021adb0c6f4c30" /><Relationship Type="http://schemas.openxmlformats.org/officeDocument/2006/relationships/slideMaster" Target="/ppt/slideMasters/slideMaster1.xml" Id="Rc6ffe737160e4d07" /><Relationship Type="http://schemas.openxmlformats.org/officeDocument/2006/relationships/notesMaster" Target="/ppt/notesMasters/notesMaster1.xml" Id="Rfc42a4c3ccbf4cee" /><Relationship Type="http://schemas.openxmlformats.org/officeDocument/2006/relationships/presProps" Target="/ppt/presProps.xml" Id="R247c6c2af5d64fa3" /><Relationship Type="http://schemas.openxmlformats.org/officeDocument/2006/relationships/tableStyles" Target="/ppt/tableStyles.xml" Id="R1fa127da58914770" /><Relationship Type="http://schemas.openxmlformats.org/officeDocument/2006/relationships/slide" Target="/ppt/slides/slide1.xml" Id="Re58952376a3f41a6" /><Relationship Type="http://schemas.openxmlformats.org/officeDocument/2006/relationships/slide" Target="/ppt/slides/slide2.xml" Id="R94684407f43849cf" /><Relationship Type="http://schemas.openxmlformats.org/officeDocument/2006/relationships/slide" Target="/ppt/slides/slide3.xml" Id="R47264e024bd2454a" /><Relationship Type="http://schemas.openxmlformats.org/officeDocument/2006/relationships/slide" Target="/ppt/slides/slide4.xml" Id="R385d4e74155e401a" /><Relationship Type="http://schemas.openxmlformats.org/officeDocument/2006/relationships/slide" Target="/ppt/slides/slide5.xml" Id="R9ec5199e243944c3" /><Relationship Type="http://schemas.openxmlformats.org/officeDocument/2006/relationships/slide" Target="/ppt/slides/slide6.xml" Id="R28a1ee766d3f44b8" /><Relationship Type="http://schemas.openxmlformats.org/officeDocument/2006/relationships/slide" Target="/ppt/slides/slide7.xml" Id="R88de1f6c98b54cd8" /><Relationship Type="http://schemas.openxmlformats.org/officeDocument/2006/relationships/slide" Target="/ppt/slides/slide8.xml" Id="R4a645d3d1d15431b" /><Relationship Type="http://schemas.openxmlformats.org/officeDocument/2006/relationships/slide" Target="/ppt/slides/slide9.xml" Id="R0cf7662cb0c54721" /><Relationship Type="http://schemas.openxmlformats.org/officeDocument/2006/relationships/slide" Target="/ppt/slides/slide10.xml" Id="R8f265b7e29b94587" /><Relationship Type="http://schemas.openxmlformats.org/officeDocument/2006/relationships/slide" Target="/ppt/slides/slide11.xml" Id="R9a96fd219cba4576" /><Relationship Type="http://schemas.openxmlformats.org/officeDocument/2006/relationships/slide" Target="/ppt/slides/slide12.xml" Id="R8bdb9fb8084d4033" /><Relationship Type="http://schemas.openxmlformats.org/officeDocument/2006/relationships/slide" Target="/ppt/slides/slide13.xml" Id="R9516afbd3f8d4e14" /><Relationship Type="http://schemas.openxmlformats.org/officeDocument/2006/relationships/slide" Target="/ppt/slides/slide14.xml" Id="Rdbc9ee3ecb2d491b" /><Relationship Type="http://schemas.openxmlformats.org/officeDocument/2006/relationships/slide" Target="/ppt/slides/slide15.xml" Id="R6dcec4fdc400410b" /><Relationship Type="http://schemas.openxmlformats.org/officeDocument/2006/relationships/slide" Target="/ppt/slides/slide16.xml" Id="Radb7282943264977" /><Relationship Type="http://schemas.openxmlformats.org/officeDocument/2006/relationships/slide" Target="/ppt/slides/slide17.xml" Id="Rb214cd5388af4b7a" /><Relationship Type="http://schemas.openxmlformats.org/officeDocument/2006/relationships/slide" Target="/ppt/slides/slide18.xml" Id="R34653840664841c3" /><Relationship Type="http://schemas.openxmlformats.org/officeDocument/2006/relationships/slide" Target="/ppt/slides/slide19.xml" Id="Rc304ab585cb04a08" /><Relationship Type="http://schemas.openxmlformats.org/officeDocument/2006/relationships/slide" Target="/ppt/slides/slide20.xml" Id="R35f48e11987e4ec5" /><Relationship Type="http://schemas.openxmlformats.org/officeDocument/2006/relationships/slide" Target="/ppt/slides/slide21.xml" Id="Ra14775d089aa40a8" /><Relationship Type="http://schemas.openxmlformats.org/officeDocument/2006/relationships/slide" Target="/ppt/slides/slide22.xml" Id="R5d981d645ccf499a" /><Relationship Type="http://schemas.openxmlformats.org/officeDocument/2006/relationships/slide" Target="/ppt/slides/slide23.xml" Id="Rfb49033988f0461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8d8b813b239430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bc9db664a5f4f20" /><Relationship Type="http://schemas.openxmlformats.org/officeDocument/2006/relationships/notesMaster" Target="/ppt/notesMasters/notesMaster1.xml" Id="R170f1af9f2b84e7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b07cdf515e847cc" /><Relationship Type="http://schemas.openxmlformats.org/officeDocument/2006/relationships/notesMaster" Target="/ppt/notesMasters/notesMaster1.xml" Id="R2bee7e3208c3418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31fecdd598c402d" /><Relationship Type="http://schemas.openxmlformats.org/officeDocument/2006/relationships/notesMaster" Target="/ppt/notesMasters/notesMaster1.xml" Id="R4d95bc07151f43f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bf6ae6d32644911" /><Relationship Type="http://schemas.openxmlformats.org/officeDocument/2006/relationships/notesMaster" Target="/ppt/notesMasters/notesMaster1.xml" Id="Rda022d7bd17a4b6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3239b5d3a14eab" /><Relationship Type="http://schemas.openxmlformats.org/officeDocument/2006/relationships/notesMaster" Target="/ppt/notesMasters/notesMaster1.xml" Id="Rd353cdad8d58485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89a12c449fe49c1" /><Relationship Type="http://schemas.openxmlformats.org/officeDocument/2006/relationships/notesMaster" Target="/ppt/notesMasters/notesMaster1.xml" Id="R3cab3b70e15146e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b76137eef504dab" /><Relationship Type="http://schemas.openxmlformats.org/officeDocument/2006/relationships/notesMaster" Target="/ppt/notesMasters/notesMaster1.xml" Id="R8e929aafe18840e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562562c1e6d43b5" /><Relationship Type="http://schemas.openxmlformats.org/officeDocument/2006/relationships/notesMaster" Target="/ppt/notesMasters/notesMaster1.xml" Id="Rb6fe22f3d62f457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28a81049ff645f2" /><Relationship Type="http://schemas.openxmlformats.org/officeDocument/2006/relationships/notesMaster" Target="/ppt/notesMasters/notesMaster1.xml" Id="R0c1c3f1ca31147f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979305cc33a4030" /><Relationship Type="http://schemas.openxmlformats.org/officeDocument/2006/relationships/notesMaster" Target="/ppt/notesMasters/notesMaster1.xml" Id="Rcf55a828df0d41e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3fa4be5946c4181" /><Relationship Type="http://schemas.openxmlformats.org/officeDocument/2006/relationships/notesMaster" Target="/ppt/notesMasters/notesMaster1.xml" Id="R36f77cc3f5c1400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c30936a1c484491" /><Relationship Type="http://schemas.openxmlformats.org/officeDocument/2006/relationships/notesMaster" Target="/ppt/notesMasters/notesMaster1.xml" Id="Rd6d5daf310a049d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f5881558c7847da" /><Relationship Type="http://schemas.openxmlformats.org/officeDocument/2006/relationships/notesMaster" Target="/ppt/notesMasters/notesMaster1.xml" Id="R6fc2b871153240c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3e5d604f8174ed1" /><Relationship Type="http://schemas.openxmlformats.org/officeDocument/2006/relationships/notesMaster" Target="/ppt/notesMasters/notesMaster1.xml" Id="Rc7525984eb97474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c58a086c4694da6" /><Relationship Type="http://schemas.openxmlformats.org/officeDocument/2006/relationships/notesMaster" Target="/ppt/notesMasters/notesMaster1.xml" Id="R64d37853d737468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e7ddce8ed0d4dac" /><Relationship Type="http://schemas.openxmlformats.org/officeDocument/2006/relationships/notesMaster" Target="/ppt/notesMasters/notesMaster1.xml" Id="R1d4895031ead48a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1f4044f5d2d4c8f" /><Relationship Type="http://schemas.openxmlformats.org/officeDocument/2006/relationships/notesMaster" Target="/ppt/notesMasters/notesMaster1.xml" Id="R5cf0e0edb3d84a7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b5ff1f0a1d14be8" /><Relationship Type="http://schemas.openxmlformats.org/officeDocument/2006/relationships/notesMaster" Target="/ppt/notesMasters/notesMaster1.xml" Id="R9ad36b0641824c6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eaf7a21fa2144ac" /><Relationship Type="http://schemas.openxmlformats.org/officeDocument/2006/relationships/notesMaster" Target="/ppt/notesMasters/notesMaster1.xml" Id="R2258abb2df39432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3204373070a4ab6" /><Relationship Type="http://schemas.openxmlformats.org/officeDocument/2006/relationships/notesMaster" Target="/ppt/notesMasters/notesMaster1.xml" Id="R482e856780cd4cd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6c801ef00384c57" /><Relationship Type="http://schemas.openxmlformats.org/officeDocument/2006/relationships/notesMaster" Target="/ppt/notesMasters/notesMaster1.xml" Id="Rc433973fc19c419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2d471c7845540e4" /><Relationship Type="http://schemas.openxmlformats.org/officeDocument/2006/relationships/notesMaster" Target="/ppt/notesMasters/notesMaster1.xml" Id="R484c38602aa841c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41c1f71d2ef477a" /><Relationship Type="http://schemas.openxmlformats.org/officeDocument/2006/relationships/notesMaster" Target="/ppt/notesMasters/notesMaster1.xml" Id="R78db812f44844b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2a2bb7cf86242d5" /><Relationship Type="http://schemas.openxmlformats.org/officeDocument/2006/relationships/image" Target="/ppt/media/image.png" Id="Rada18fa4495d4658" /><Relationship Type="http://schemas.openxmlformats.org/officeDocument/2006/relationships/image" Target="/ppt/media/image2.png" Id="Rb076384c2f0c460b" /><Relationship Type="http://schemas.openxmlformats.org/officeDocument/2006/relationships/image" Target="/ppt/media/image.jpeg" Id="R004d8e54a9c54f4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51c1ef2b7a4bd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a18fa4495d465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076384c2f0c460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4d8e54a9c54f4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78667997b2f47a6" /><Relationship Type="http://schemas.openxmlformats.org/officeDocument/2006/relationships/slideLayout" Target="/ppt/slideLayouts/slideLayout1.xml" Id="R5b393e76888049b8" /><Relationship Type="http://schemas.openxmlformats.org/officeDocument/2006/relationships/slideLayout" Target="/ppt/slideLayouts/slideLayout2.xml" Id="Rf3f9bfa58c7848a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b393e76888049b8"/>
    <p:sldLayoutId xmlns:r="http://schemas.openxmlformats.org/officeDocument/2006/relationships" id="2147483650" r:id="Rf3f9bfa58c7848a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e2456ef2d49cd" /><Relationship Type="http://schemas.openxmlformats.org/officeDocument/2006/relationships/notesSlide" Target="/ppt/notesSlides/notesSlide1.xml" Id="Racac95ff96654d0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ebcbbd717c4405" /><Relationship Type="http://schemas.openxmlformats.org/officeDocument/2006/relationships/notesSlide" Target="/ppt/notesSlides/notesSlide2.xml" Id="R08e3d320bcfd4d5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5f9b308d4a4623" /><Relationship Type="http://schemas.openxmlformats.org/officeDocument/2006/relationships/notesSlide" Target="/ppt/notesSlides/notesSlide3.xml" Id="Re55e9c3e7146411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42cdea58834c97" /><Relationship Type="http://schemas.openxmlformats.org/officeDocument/2006/relationships/notesSlide" Target="/ppt/notesSlides/notesSlide4.xml" Id="Rd57a954bdb894fb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ddcdf740f04fc3" /><Relationship Type="http://schemas.openxmlformats.org/officeDocument/2006/relationships/notesSlide" Target="/ppt/notesSlides/notesSlide5.xml" Id="R71ef6f3a5bd146e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457c4d095c4e03" /><Relationship Type="http://schemas.openxmlformats.org/officeDocument/2006/relationships/notesSlide" Target="/ppt/notesSlides/notesSlide6.xml" Id="Rfd825b91cce440b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6bd4c790124b96" /><Relationship Type="http://schemas.openxmlformats.org/officeDocument/2006/relationships/notesSlide" Target="/ppt/notesSlides/notesSlide7.xml" Id="R5fbe000eef8449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7e22640a4e41ed" /><Relationship Type="http://schemas.openxmlformats.org/officeDocument/2006/relationships/notesSlide" Target="/ppt/notesSlides/notesSlide8.xml" Id="R9954153ebf7c450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304c30e15c4384" /><Relationship Type="http://schemas.openxmlformats.org/officeDocument/2006/relationships/notesSlide" Target="/ppt/notesSlides/notesSlide9.xml" Id="R8886ef6279a44dc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371e5c3b3347c9" /><Relationship Type="http://schemas.openxmlformats.org/officeDocument/2006/relationships/notesSlide" Target="/ppt/notesSlides/notesSlide10.xml" Id="R63a3033515df44b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801b4853fd4efa" /><Relationship Type="http://schemas.openxmlformats.org/officeDocument/2006/relationships/notesSlide" Target="/ppt/notesSlides/notesSlide11.xml" Id="Re09411fa94974bc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cf550acdac4a27" /><Relationship Type="http://schemas.openxmlformats.org/officeDocument/2006/relationships/notesSlide" Target="/ppt/notesSlides/notesSlide12.xml" Id="R49fec4dd6183435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e8bd4443f44c0a" /><Relationship Type="http://schemas.openxmlformats.org/officeDocument/2006/relationships/notesSlide" Target="/ppt/notesSlides/notesSlide13.xml" Id="Rc3f07c646d0b4ca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9433ddea7840a7" /><Relationship Type="http://schemas.openxmlformats.org/officeDocument/2006/relationships/notesSlide" Target="/ppt/notesSlides/notesSlide14.xml" Id="Rcee4fe0c0c23420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3dd7767e6041ff" /><Relationship Type="http://schemas.openxmlformats.org/officeDocument/2006/relationships/notesSlide" Target="/ppt/notesSlides/notesSlide15.xml" Id="R14037571e5e3434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fbe2eb73eb4ce6" /><Relationship Type="http://schemas.openxmlformats.org/officeDocument/2006/relationships/notesSlide" Target="/ppt/notesSlides/notesSlide16.xml" Id="R07c247de5002445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886588f6824e47" /><Relationship Type="http://schemas.openxmlformats.org/officeDocument/2006/relationships/notesSlide" Target="/ppt/notesSlides/notesSlide17.xml" Id="Rcb8335739b0c461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7f0224dbd04db5" /><Relationship Type="http://schemas.openxmlformats.org/officeDocument/2006/relationships/notesSlide" Target="/ppt/notesSlides/notesSlide18.xml" Id="R9743dc788a5e40c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a95ec01ef648d1" /><Relationship Type="http://schemas.openxmlformats.org/officeDocument/2006/relationships/notesSlide" Target="/ppt/notesSlides/notesSlide19.xml" Id="R1989d7fc7a164c0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1a7b0046974255" /><Relationship Type="http://schemas.openxmlformats.org/officeDocument/2006/relationships/notesSlide" Target="/ppt/notesSlides/notesSlide20.xml" Id="Rb62867fbb8644f6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7cb3387c4d4fe2" /><Relationship Type="http://schemas.openxmlformats.org/officeDocument/2006/relationships/notesSlide" Target="/ppt/notesSlides/notesSlide21.xml" Id="R2b34e1f5739843f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2d12923794bc4" /><Relationship Type="http://schemas.openxmlformats.org/officeDocument/2006/relationships/notesSlide" Target="/ppt/notesSlides/notesSlide22.xml" Id="R1ccb08e4051c4dd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f1fcc115a54931" /><Relationship Type="http://schemas.openxmlformats.org/officeDocument/2006/relationships/notesSlide" Target="/ppt/notesSlides/notesSlide23.xml" Id="Rd0a087550c38400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  |  Job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16:2  |  Job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這樣的話我聽了許多； 你們安慰人，反叫人愁煩。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heard many such things: miserable comforters are ye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16:3  |  Job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虛空的言語有窮盡嗎？ 有甚麼話惹動你回答呢？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vain words have an end? or what emboldeneth thee that thou answerest?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16:4  |  Job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我也能說你們那樣的話； 你們若處在我的境遇， 我也會聯絡言語攻擊你們， 又能向你們搖頭。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also could speak as ye do: if your soul were in my soul’s stead, I could heap up words against you, and shake mine head at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16:5  |  Job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但我必用口堅固你們， 用嘴消解[你們的憂愁]。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would strengthen you with my mouth, and the moving of my lips should asswage your grief.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16:6  |  Job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我雖說話，憂愁仍不得消解； 我雖停住不說，憂愁就離開我嗎？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 speak, my grief is not asswaged: and though I forbear, what am I eased?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16:7  |  Job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但現在神使我困倦， 使親友遠離我，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he hath made me weary: thou hast made desolate all my company.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16:8  |  Job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又抓住我，作見證[攻擊我]； 我身體的枯瘦也當面見證我的不是。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hast filled me with wrinkles, which is a witness against me: and my leanness rising up in me beareth witness to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16:9  |  Job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主發怒撕裂我，逼迫我， 向我切齒； 我的敵人怒目看我。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teareth me in his wrath, who hateth me: he gnasheth upon me with his teeth; mine enemy sharpeneth his eyes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16:10  |  Job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他們向我開口， 打我的臉羞辱我， 聚會攻擊我。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gaped upon me with their mouth; they have smitten me upon the cheek reproachfully; they have gathered themselves together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16:11  |  Job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神把我交給不敬虔的人， 把我扔到惡人的手中。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hath delivered me to the ungodly, and turned me over into the hands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16:12  |  Job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我素來安逸，他折斷我， 掐住我的頸項，把我摔碎， 又立我為他的箭靶子。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at ease, but he hath broken me asunder: he hath also taken me by my neck, and shaken me to pieces, and set me up for his mark.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16:13  |  Job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他的弓箭手四面圍繞我； 他破裂我的肺腑，並不留情， 把我的膽傾倒在地上，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archers compass me round about, he cleaveth my reins asunder, and doth not spare; he poureth out my gall upon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16:14  |  Job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將我破裂又破裂， 如同勇士向我直闖。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breaketh me with breach upon breach, he runneth upon me like a giant.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16:15  |  Job 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我縫麻布在我皮膚上， 把我的角放在塵土中。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sewed sackcloth upon my skin, and defiled my horn in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16:16  |  Job 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我的臉因哭泣發紫， 在我的眼皮上有死蔭。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face is foul with weeping, and on my eyelids is the shadow of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16:17  |  Job 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我的手中卻無強暴； 我的祈禱也是清潔。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for any injustice in mine hands: also my prayer is pure.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16:18  |  Job 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地啊，不要遮蓋我的血！ 不要[阻擋]我的哀求！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earth, cover not thou my blood, and let my cry have no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16:19  |  Job 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現今，在天有我的見證， 在上有我的中保。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now, behold, my witness is in heaven, and my record is on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16:20  |  Job 16:20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我的朋友譏誚我， 我卻向神眼淚汪汪。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friends scorn me: but mine eye poureth out tears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16:21  |  Job 16:21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願人得與神辯白， 如同人與朋友辯白一樣；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that one might plead for a man with God, as a man pleadeth for his neighbour!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16:22  |  Job 16:22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因為再過幾年， 我必走那往而不返之路。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few years are come, then I shall go the way whence I shall not return.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2026-08-26T10:27:18.3850000Z</dcterms:created>
  <dcterms:modified xsi:type="dcterms:W3CDTF">2026-08-26T10:27:18.3850000Z</dcterms:modified>
</coreProperties>
</file>