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ee6de393018458f" /><Relationship Type="http://schemas.openxmlformats.org/officeDocument/2006/relationships/extended-properties" Target="/docProps/app.xml" Id="R66d015937d494da1" /><Relationship Type="http://schemas.openxmlformats.org/officeDocument/2006/relationships/officeDocument" Target="/ppt/presentation.xml" Id="R7547537edbc94f5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b98d887a2b7640b4"/>
  </p:sldMasterIdLst>
  <p:notesMasterIdLst>
    <p:notesMasterId xmlns:r="http://schemas.openxmlformats.org/officeDocument/2006/relationships" r:id="R68ac1debba8a4ea5"/>
  </p:notesMasterIdLst>
  <p:sldIdLst>
    <p:sldId xmlns:r="http://schemas.openxmlformats.org/officeDocument/2006/relationships" id="256" r:id="Reccad1cf0683482c"/>
    <p:sldId xmlns:r="http://schemas.openxmlformats.org/officeDocument/2006/relationships" id="257" r:id="R53cfab87cfea42ca"/>
    <p:sldId xmlns:r="http://schemas.openxmlformats.org/officeDocument/2006/relationships" id="258" r:id="R025ca65fbb7a41ff"/>
    <p:sldId xmlns:r="http://schemas.openxmlformats.org/officeDocument/2006/relationships" id="259" r:id="R15e71e50df124c79"/>
    <p:sldId xmlns:r="http://schemas.openxmlformats.org/officeDocument/2006/relationships" id="260" r:id="R5670325343834eb9"/>
    <p:sldId xmlns:r="http://schemas.openxmlformats.org/officeDocument/2006/relationships" id="261" r:id="R72f726841b484d7d"/>
    <p:sldId xmlns:r="http://schemas.openxmlformats.org/officeDocument/2006/relationships" id="262" r:id="R7eca3feab1ea41db"/>
    <p:sldId xmlns:r="http://schemas.openxmlformats.org/officeDocument/2006/relationships" id="263" r:id="R37378ff810174d57"/>
    <p:sldId xmlns:r="http://schemas.openxmlformats.org/officeDocument/2006/relationships" id="264" r:id="R5aaad931dee9403c"/>
    <p:sldId xmlns:r="http://schemas.openxmlformats.org/officeDocument/2006/relationships" id="265" r:id="R73a0cb1bd3d041c1"/>
    <p:sldId xmlns:r="http://schemas.openxmlformats.org/officeDocument/2006/relationships" id="266" r:id="R307793ba0ae246d4"/>
    <p:sldId xmlns:r="http://schemas.openxmlformats.org/officeDocument/2006/relationships" id="267" r:id="Rb72e87d6782e4ba8"/>
    <p:sldId xmlns:r="http://schemas.openxmlformats.org/officeDocument/2006/relationships" id="268" r:id="R2c85af7935474524"/>
    <p:sldId xmlns:r="http://schemas.openxmlformats.org/officeDocument/2006/relationships" id="269" r:id="Rb31f56f932a24563"/>
    <p:sldId xmlns:r="http://schemas.openxmlformats.org/officeDocument/2006/relationships" id="270" r:id="R69ae121383a141ce"/>
    <p:sldId xmlns:r="http://schemas.openxmlformats.org/officeDocument/2006/relationships" id="271" r:id="R407c60f81fd94357"/>
    <p:sldId xmlns:r="http://schemas.openxmlformats.org/officeDocument/2006/relationships" id="272" r:id="R7578ef93907640e6"/>
    <p:sldId xmlns:r="http://schemas.openxmlformats.org/officeDocument/2006/relationships" id="273" r:id="R8b3784a72696460d"/>
    <p:sldId xmlns:r="http://schemas.openxmlformats.org/officeDocument/2006/relationships" id="274" r:id="R1265f43614f44f4b"/>
    <p:sldId xmlns:r="http://schemas.openxmlformats.org/officeDocument/2006/relationships" id="275" r:id="R0e8056420bdd42d7"/>
    <p:sldId xmlns:r="http://schemas.openxmlformats.org/officeDocument/2006/relationships" id="276" r:id="R76e9f9e353394d05"/>
    <p:sldId xmlns:r="http://schemas.openxmlformats.org/officeDocument/2006/relationships" id="277" r:id="Rdf27b4b734134115"/>
    <p:sldId xmlns:r="http://schemas.openxmlformats.org/officeDocument/2006/relationships" id="278" r:id="R7600d373f9594472"/>
    <p:sldId xmlns:r="http://schemas.openxmlformats.org/officeDocument/2006/relationships" id="279" r:id="R6c30513bb7524f3c"/>
    <p:sldId xmlns:r="http://schemas.openxmlformats.org/officeDocument/2006/relationships" id="280" r:id="Rbffc1b75399f4213"/>
    <p:sldId xmlns:r="http://schemas.openxmlformats.org/officeDocument/2006/relationships" id="281" r:id="R38dc89d320b045ad"/>
    <p:sldId xmlns:r="http://schemas.openxmlformats.org/officeDocument/2006/relationships" id="282" r:id="Rf8ec190042f14048"/>
    <p:sldId xmlns:r="http://schemas.openxmlformats.org/officeDocument/2006/relationships" id="283" r:id="R8d52e38d23a3462d"/>
    <p:sldId xmlns:r="http://schemas.openxmlformats.org/officeDocument/2006/relationships" id="284" r:id="R580e17cc987d46e8"/>
    <p:sldId xmlns:r="http://schemas.openxmlformats.org/officeDocument/2006/relationships" id="285" r:id="R74f587278c854b58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efbb5d6363249fc" /><Relationship Type="http://schemas.openxmlformats.org/officeDocument/2006/relationships/slideMaster" Target="/ppt/slideMasters/slideMaster1.xml" Id="Rb98d887a2b7640b4" /><Relationship Type="http://schemas.openxmlformats.org/officeDocument/2006/relationships/notesMaster" Target="/ppt/notesMasters/notesMaster1.xml" Id="R68ac1debba8a4ea5" /><Relationship Type="http://schemas.openxmlformats.org/officeDocument/2006/relationships/presProps" Target="/ppt/presProps.xml" Id="R286e84630d4148e8" /><Relationship Type="http://schemas.openxmlformats.org/officeDocument/2006/relationships/tableStyles" Target="/ppt/tableStyles.xml" Id="R06788e206e6d4002" /><Relationship Type="http://schemas.openxmlformats.org/officeDocument/2006/relationships/slide" Target="/ppt/slides/slide1.xml" Id="Reccad1cf0683482c" /><Relationship Type="http://schemas.openxmlformats.org/officeDocument/2006/relationships/slide" Target="/ppt/slides/slide2.xml" Id="R53cfab87cfea42ca" /><Relationship Type="http://schemas.openxmlformats.org/officeDocument/2006/relationships/slide" Target="/ppt/slides/slide3.xml" Id="R025ca65fbb7a41ff" /><Relationship Type="http://schemas.openxmlformats.org/officeDocument/2006/relationships/slide" Target="/ppt/slides/slide4.xml" Id="R15e71e50df124c79" /><Relationship Type="http://schemas.openxmlformats.org/officeDocument/2006/relationships/slide" Target="/ppt/slides/slide5.xml" Id="R5670325343834eb9" /><Relationship Type="http://schemas.openxmlformats.org/officeDocument/2006/relationships/slide" Target="/ppt/slides/slide6.xml" Id="R72f726841b484d7d" /><Relationship Type="http://schemas.openxmlformats.org/officeDocument/2006/relationships/slide" Target="/ppt/slides/slide7.xml" Id="R7eca3feab1ea41db" /><Relationship Type="http://schemas.openxmlformats.org/officeDocument/2006/relationships/slide" Target="/ppt/slides/slide8.xml" Id="R37378ff810174d57" /><Relationship Type="http://schemas.openxmlformats.org/officeDocument/2006/relationships/slide" Target="/ppt/slides/slide9.xml" Id="R5aaad931dee9403c" /><Relationship Type="http://schemas.openxmlformats.org/officeDocument/2006/relationships/slide" Target="/ppt/slides/slide10.xml" Id="R73a0cb1bd3d041c1" /><Relationship Type="http://schemas.openxmlformats.org/officeDocument/2006/relationships/slide" Target="/ppt/slides/slide11.xml" Id="R307793ba0ae246d4" /><Relationship Type="http://schemas.openxmlformats.org/officeDocument/2006/relationships/slide" Target="/ppt/slides/slide12.xml" Id="Rb72e87d6782e4ba8" /><Relationship Type="http://schemas.openxmlformats.org/officeDocument/2006/relationships/slide" Target="/ppt/slides/slide13.xml" Id="R2c85af7935474524" /><Relationship Type="http://schemas.openxmlformats.org/officeDocument/2006/relationships/slide" Target="/ppt/slides/slide14.xml" Id="Rb31f56f932a24563" /><Relationship Type="http://schemas.openxmlformats.org/officeDocument/2006/relationships/slide" Target="/ppt/slides/slide15.xml" Id="R69ae121383a141ce" /><Relationship Type="http://schemas.openxmlformats.org/officeDocument/2006/relationships/slide" Target="/ppt/slides/slide16.xml" Id="R407c60f81fd94357" /><Relationship Type="http://schemas.openxmlformats.org/officeDocument/2006/relationships/slide" Target="/ppt/slides/slide17.xml" Id="R7578ef93907640e6" /><Relationship Type="http://schemas.openxmlformats.org/officeDocument/2006/relationships/slide" Target="/ppt/slides/slide18.xml" Id="R8b3784a72696460d" /><Relationship Type="http://schemas.openxmlformats.org/officeDocument/2006/relationships/slide" Target="/ppt/slides/slide19.xml" Id="R1265f43614f44f4b" /><Relationship Type="http://schemas.openxmlformats.org/officeDocument/2006/relationships/slide" Target="/ppt/slides/slide20.xml" Id="R0e8056420bdd42d7" /><Relationship Type="http://schemas.openxmlformats.org/officeDocument/2006/relationships/slide" Target="/ppt/slides/slide21.xml" Id="R76e9f9e353394d05" /><Relationship Type="http://schemas.openxmlformats.org/officeDocument/2006/relationships/slide" Target="/ppt/slides/slide22.xml" Id="Rdf27b4b734134115" /><Relationship Type="http://schemas.openxmlformats.org/officeDocument/2006/relationships/slide" Target="/ppt/slides/slide23.xml" Id="R7600d373f9594472" /><Relationship Type="http://schemas.openxmlformats.org/officeDocument/2006/relationships/slide" Target="/ppt/slides/slide24.xml" Id="R6c30513bb7524f3c" /><Relationship Type="http://schemas.openxmlformats.org/officeDocument/2006/relationships/slide" Target="/ppt/slides/slide25.xml" Id="Rbffc1b75399f4213" /><Relationship Type="http://schemas.openxmlformats.org/officeDocument/2006/relationships/slide" Target="/ppt/slides/slide26.xml" Id="R38dc89d320b045ad" /><Relationship Type="http://schemas.openxmlformats.org/officeDocument/2006/relationships/slide" Target="/ppt/slides/slide27.xml" Id="Rf8ec190042f14048" /><Relationship Type="http://schemas.openxmlformats.org/officeDocument/2006/relationships/slide" Target="/ppt/slides/slide28.xml" Id="R8d52e38d23a3462d" /><Relationship Type="http://schemas.openxmlformats.org/officeDocument/2006/relationships/slide" Target="/ppt/slides/slide29.xml" Id="R580e17cc987d46e8" /><Relationship Type="http://schemas.openxmlformats.org/officeDocument/2006/relationships/slide" Target="/ppt/slides/slide30.xml" Id="R74f587278c854b5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3f050cb89f4d40cd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b95ac6acece43b0" /><Relationship Type="http://schemas.openxmlformats.org/officeDocument/2006/relationships/notesMaster" Target="/ppt/notesMasters/notesMaster1.xml" Id="R6bb8879dccb546cb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b7862e5868b4936" /><Relationship Type="http://schemas.openxmlformats.org/officeDocument/2006/relationships/notesMaster" Target="/ppt/notesMasters/notesMaster1.xml" Id="Rfc6fce3390834f7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9648990206241f6" /><Relationship Type="http://schemas.openxmlformats.org/officeDocument/2006/relationships/notesMaster" Target="/ppt/notesMasters/notesMaster1.xml" Id="R404d16dbd700422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46164cc3a2174a12" /><Relationship Type="http://schemas.openxmlformats.org/officeDocument/2006/relationships/notesMaster" Target="/ppt/notesMasters/notesMaster1.xml" Id="R3fabdcfc468443b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cae4db4f4d44dd8" /><Relationship Type="http://schemas.openxmlformats.org/officeDocument/2006/relationships/notesMaster" Target="/ppt/notesMasters/notesMaster1.xml" Id="Rd8041daeda144ef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7bac00cf37842f3" /><Relationship Type="http://schemas.openxmlformats.org/officeDocument/2006/relationships/notesMaster" Target="/ppt/notesMasters/notesMaster1.xml" Id="R3faddbafaf8d4627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6690695a70474784" /><Relationship Type="http://schemas.openxmlformats.org/officeDocument/2006/relationships/notesMaster" Target="/ppt/notesMasters/notesMaster1.xml" Id="Rff4d2103753f419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f797f04dd21a4649" /><Relationship Type="http://schemas.openxmlformats.org/officeDocument/2006/relationships/notesMaster" Target="/ppt/notesMasters/notesMaster1.xml" Id="Rbc92a6389b724fd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08a2b95b69a4eb4" /><Relationship Type="http://schemas.openxmlformats.org/officeDocument/2006/relationships/notesMaster" Target="/ppt/notesMasters/notesMaster1.xml" Id="R02b44c899cf744dd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dc12fcc909014188" /><Relationship Type="http://schemas.openxmlformats.org/officeDocument/2006/relationships/notesMaster" Target="/ppt/notesMasters/notesMaster1.xml" Id="Rb74200b4610a4f5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a017fd56c41d4cfe" /><Relationship Type="http://schemas.openxmlformats.org/officeDocument/2006/relationships/notesMaster" Target="/ppt/notesMasters/notesMaster1.xml" Id="R0b28ef9c08a44a14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dd4e8723c77c418b" /><Relationship Type="http://schemas.openxmlformats.org/officeDocument/2006/relationships/notesMaster" Target="/ppt/notesMasters/notesMaster1.xml" Id="Ra8e71d86fc314441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cdc442d1b0534246" /><Relationship Type="http://schemas.openxmlformats.org/officeDocument/2006/relationships/notesMaster" Target="/ppt/notesMasters/notesMaster1.xml" Id="R56a07d47b24d4393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4b1684a39544187" /><Relationship Type="http://schemas.openxmlformats.org/officeDocument/2006/relationships/notesMaster" Target="/ppt/notesMasters/notesMaster1.xml" Id="Rcfcaedc3182c40a8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9b36421545654be5" /><Relationship Type="http://schemas.openxmlformats.org/officeDocument/2006/relationships/notesMaster" Target="/ppt/notesMasters/notesMaster1.xml" Id="R454a484414394f48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679c4fe6b52743aa" /><Relationship Type="http://schemas.openxmlformats.org/officeDocument/2006/relationships/notesMaster" Target="/ppt/notesMasters/notesMaster1.xml" Id="Rbce2cbfc1a094296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2453005cdbeb46fe" /><Relationship Type="http://schemas.openxmlformats.org/officeDocument/2006/relationships/notesMaster" Target="/ppt/notesMasters/notesMaster1.xml" Id="Rf2dbc635ae004fb7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dc7d03a9b1ed4b47" /><Relationship Type="http://schemas.openxmlformats.org/officeDocument/2006/relationships/notesMaster" Target="/ppt/notesMasters/notesMaster1.xml" Id="Rb3a891d606784890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36cba08694094ef8" /><Relationship Type="http://schemas.openxmlformats.org/officeDocument/2006/relationships/notesMaster" Target="/ppt/notesMasters/notesMaster1.xml" Id="R2b1a82966ca24f55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6c76753f5d8949e0" /><Relationship Type="http://schemas.openxmlformats.org/officeDocument/2006/relationships/notesMaster" Target="/ppt/notesMasters/notesMaster1.xml" Id="R23ce64641480413f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d52cbb003e18422a" /><Relationship Type="http://schemas.openxmlformats.org/officeDocument/2006/relationships/notesMaster" Target="/ppt/notesMasters/notesMaster1.xml" Id="R46f12a1981b94e32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ec1715e4ac8a4dca" /><Relationship Type="http://schemas.openxmlformats.org/officeDocument/2006/relationships/notesMaster" Target="/ppt/notesMasters/notesMaster1.xml" Id="R46e611adba144f62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e75521ac120041ef" /><Relationship Type="http://schemas.openxmlformats.org/officeDocument/2006/relationships/notesMaster" Target="/ppt/notesMasters/notesMaster1.xml" Id="Rb89b8a94a7604f3b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b6e65c20b5b24115" /><Relationship Type="http://schemas.openxmlformats.org/officeDocument/2006/relationships/notesMaster" Target="/ppt/notesMasters/notesMaster1.xml" Id="Re3fac1090ab34e90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e1f0cd6dd0a54381" /><Relationship Type="http://schemas.openxmlformats.org/officeDocument/2006/relationships/notesMaster" Target="/ppt/notesMasters/notesMaster1.xml" Id="Rfe63347d67724b51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635a1d2994ad4679" /><Relationship Type="http://schemas.openxmlformats.org/officeDocument/2006/relationships/notesMaster" Target="/ppt/notesMasters/notesMaster1.xml" Id="R61dd95c0ab994825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f9b7d1c867d643f9" /><Relationship Type="http://schemas.openxmlformats.org/officeDocument/2006/relationships/notesMaster" Target="/ppt/notesMasters/notesMaster1.xml" Id="Rbf6a473f75514f21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1ef638f580da4bcf" /><Relationship Type="http://schemas.openxmlformats.org/officeDocument/2006/relationships/notesMaster" Target="/ppt/notesMasters/notesMaster1.xml" Id="R478a53dbe58d4110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80600bb612a14faf" /><Relationship Type="http://schemas.openxmlformats.org/officeDocument/2006/relationships/notesMaster" Target="/ppt/notesMasters/notesMaster1.xml" Id="R2d6c462d021941b0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38c162ad39d949a9" /><Relationship Type="http://schemas.openxmlformats.org/officeDocument/2006/relationships/notesMaster" Target="/ppt/notesMasters/notesMaster1.xml" Id="Rcad1cafafe574da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03a1e3b204e4c7f" /><Relationship Type="http://schemas.openxmlformats.org/officeDocument/2006/relationships/image" Target="/ppt/media/image.png" Id="Rbdd5a709fd7043db" /><Relationship Type="http://schemas.openxmlformats.org/officeDocument/2006/relationships/image" Target="/ppt/media/image2.png" Id="R304d92c731324688" /><Relationship Type="http://schemas.openxmlformats.org/officeDocument/2006/relationships/image" Target="/ppt/media/image.jpeg" Id="R04f2af436a294b47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6714f33d9024437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bdd5a709fd7043db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304d92c731324688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4f2af436a294b47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a462b20482b453e" /><Relationship Type="http://schemas.openxmlformats.org/officeDocument/2006/relationships/slideLayout" Target="/ppt/slideLayouts/slideLayout1.xml" Id="R1ae8dd2abbc64768" /><Relationship Type="http://schemas.openxmlformats.org/officeDocument/2006/relationships/slideLayout" Target="/ppt/slideLayouts/slideLayout2.xml" Id="Rba85ade69cf54e3d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ae8dd2abbc64768"/>
    <p:sldLayoutId xmlns:r="http://schemas.openxmlformats.org/officeDocument/2006/relationships" id="2147483650" r:id="Rba85ade69cf54e3d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2e3e1a07c541db" /><Relationship Type="http://schemas.openxmlformats.org/officeDocument/2006/relationships/notesSlide" Target="/ppt/notesSlides/notesSlide1.xml" Id="Rf5de72fda94b4dd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4ec213aca14d35" /><Relationship Type="http://schemas.openxmlformats.org/officeDocument/2006/relationships/notesSlide" Target="/ppt/notesSlides/notesSlide2.xml" Id="Rd1f18920c51949a1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d4852394be64080" /><Relationship Type="http://schemas.openxmlformats.org/officeDocument/2006/relationships/notesSlide" Target="/ppt/notesSlides/notesSlide3.xml" Id="R81f6412350d64c2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43b94919c94cc4" /><Relationship Type="http://schemas.openxmlformats.org/officeDocument/2006/relationships/notesSlide" Target="/ppt/notesSlides/notesSlide4.xml" Id="Rf7234245ca0a4fa2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8e283696584b8b" /><Relationship Type="http://schemas.openxmlformats.org/officeDocument/2006/relationships/notesSlide" Target="/ppt/notesSlides/notesSlide5.xml" Id="R9dadceb8e53e480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2a4f67790c4537" /><Relationship Type="http://schemas.openxmlformats.org/officeDocument/2006/relationships/notesSlide" Target="/ppt/notesSlides/notesSlide6.xml" Id="Rcd50f62de476485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1975a18f1641d0" /><Relationship Type="http://schemas.openxmlformats.org/officeDocument/2006/relationships/notesSlide" Target="/ppt/notesSlides/notesSlide7.xml" Id="R9cac66662e814f6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761981087e54e3a" /><Relationship Type="http://schemas.openxmlformats.org/officeDocument/2006/relationships/notesSlide" Target="/ppt/notesSlides/notesSlide8.xml" Id="Rc5ab87c4cd42489a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8281f99b4c14465" /><Relationship Type="http://schemas.openxmlformats.org/officeDocument/2006/relationships/notesSlide" Target="/ppt/notesSlides/notesSlide9.xml" Id="Rc2c893563ced431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4b7dd242f24a28" /><Relationship Type="http://schemas.openxmlformats.org/officeDocument/2006/relationships/notesSlide" Target="/ppt/notesSlides/notesSlide10.xml" Id="Re2f9ad1f8c1c49d8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a89e2174d14091" /><Relationship Type="http://schemas.openxmlformats.org/officeDocument/2006/relationships/notesSlide" Target="/ppt/notesSlides/notesSlide11.xml" Id="R1e9461bc54dd42b1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4f9c63e15254d18" /><Relationship Type="http://schemas.openxmlformats.org/officeDocument/2006/relationships/notesSlide" Target="/ppt/notesSlides/notesSlide12.xml" Id="Rc2726bd8454d425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50d1c5bf674125" /><Relationship Type="http://schemas.openxmlformats.org/officeDocument/2006/relationships/notesSlide" Target="/ppt/notesSlides/notesSlide13.xml" Id="Rfae5fdf5c336457e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c3d3b1f6bd485c" /><Relationship Type="http://schemas.openxmlformats.org/officeDocument/2006/relationships/notesSlide" Target="/ppt/notesSlides/notesSlide14.xml" Id="R85854e64661d4ae8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5019b55b6eb41af" /><Relationship Type="http://schemas.openxmlformats.org/officeDocument/2006/relationships/notesSlide" Target="/ppt/notesSlides/notesSlide15.xml" Id="Rbc97800301ff4aac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6cb52d4281544a8" /><Relationship Type="http://schemas.openxmlformats.org/officeDocument/2006/relationships/notesSlide" Target="/ppt/notesSlides/notesSlide16.xml" Id="R88ef9f0b37154324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2e4d82c0324179" /><Relationship Type="http://schemas.openxmlformats.org/officeDocument/2006/relationships/notesSlide" Target="/ppt/notesSlides/notesSlide17.xml" Id="R01f3b918c6f94fbf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4cb78fbbaf94605" /><Relationship Type="http://schemas.openxmlformats.org/officeDocument/2006/relationships/notesSlide" Target="/ppt/notesSlides/notesSlide18.xml" Id="R64aed847b1fb4c32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6b09e0cae90422f" /><Relationship Type="http://schemas.openxmlformats.org/officeDocument/2006/relationships/notesSlide" Target="/ppt/notesSlides/notesSlide19.xml" Id="R11ab8a12209045de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8e102c836dc4f67" /><Relationship Type="http://schemas.openxmlformats.org/officeDocument/2006/relationships/notesSlide" Target="/ppt/notesSlides/notesSlide20.xml" Id="R7672403535de4884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61982a484c7443b" /><Relationship Type="http://schemas.openxmlformats.org/officeDocument/2006/relationships/notesSlide" Target="/ppt/notesSlides/notesSlide21.xml" Id="R5986b9d5d90f453f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74088999bae4654" /><Relationship Type="http://schemas.openxmlformats.org/officeDocument/2006/relationships/notesSlide" Target="/ppt/notesSlides/notesSlide22.xml" Id="R17027faed0a640d3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ff711b7cb6947c5" /><Relationship Type="http://schemas.openxmlformats.org/officeDocument/2006/relationships/notesSlide" Target="/ppt/notesSlides/notesSlide23.xml" Id="Rbf4b7ad56a1a48e0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725c0b3c46b47b9" /><Relationship Type="http://schemas.openxmlformats.org/officeDocument/2006/relationships/notesSlide" Target="/ppt/notesSlides/notesSlide24.xml" Id="R23957cbeea1e4772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b2c38716064df4" /><Relationship Type="http://schemas.openxmlformats.org/officeDocument/2006/relationships/notesSlide" Target="/ppt/notesSlides/notesSlide25.xml" Id="Ra0177d75dc824d3d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1e555b754534ce4" /><Relationship Type="http://schemas.openxmlformats.org/officeDocument/2006/relationships/notesSlide" Target="/ppt/notesSlides/notesSlide26.xml" Id="R63b36d3d9005469a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4ed66765fc64e47" /><Relationship Type="http://schemas.openxmlformats.org/officeDocument/2006/relationships/notesSlide" Target="/ppt/notesSlides/notesSlide27.xml" Id="Rd944ddd275b548d8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cd623e77bc45f4" /><Relationship Type="http://schemas.openxmlformats.org/officeDocument/2006/relationships/notesSlide" Target="/ppt/notesSlides/notesSlide28.xml" Id="R3be7fa6c46134c49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aaa3911007c4269" /><Relationship Type="http://schemas.openxmlformats.org/officeDocument/2006/relationships/notesSlide" Target="/ppt/notesSlides/notesSlide29.xml" Id="Recd424c60cb740e3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54687e6b22f49ec" /><Relationship Type="http://schemas.openxmlformats.org/officeDocument/2006/relationships/notesSlide" Target="/ppt/notesSlides/notesSlide30.xml" Id="R7e9d86504e4a439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箴言第19章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Proverbs 19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19:1  |  Proverbs 19:1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行為純正的貧窮人 勝過乖謬愚妄的[富足]人。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Better is the poor that walketh in his integrity, than he that is perverse in his lips, and is a fool.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19:2  |  Proverbs 19:2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心無知識的，乃為不善； 腳步急快的，難免犯罪。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Also, that the soul be without knowledge, it is not good; and he that hasteth with his feet sinneth.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19:3  |  Proverbs 19:3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人的愚昧傾敗他的道； 他的心也抱怨耶和華。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foolishness of man perverteth his way: and his heart fretteth against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19:4  |  Proverbs 19:4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財物使朋友增多； 但窮人朋友遠離。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Wealth maketh many friends; but the poor is separated from his neighbour.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19:5  |  Proverbs 19:5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作假見證的，必不免受罰； 吐出謊言的，終不能逃脫。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false witness shall not be unpunished, and he that speaketh lies shall not escape.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19:6  |  Proverbs 19:6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好施散的，有多人求他的恩情； 愛送禮的，人都為他的朋友。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Many will intreat the favour of the prince: and every man is a friend to him that giveth gifts.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19:7  |  Proverbs 19:7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貧窮人，弟兄都恨他； 何況他的朋友，更遠離他！ 他用言語追隨，他們卻走了。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the brethren of the poor do hate him: how much more do his friends go far from him? he pursueth them with words, yet they are wanting to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19:8  |  Proverbs 19:8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得着智慧的，愛惜生命； 保守聰明的，必得好處。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getteth wisdom loveth his own soul: he that keepeth understanding shall find good.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19:9  |  Proverbs 19:9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作假見證的，不免受罰； 吐出謊言的，也必滅亡。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false witness shall not be unpunished, and he that speaketh lies shall perish.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19:10  |  Proverbs 19:10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愚昧人宴樂度日是不合宜的； 何況僕人管轄王子呢？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Delight is not seemly for a fool; much less for a servant to have rule over princes.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19:11  |  Proverbs 19:11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人有見識就不輕易發怒； 寬恕人的過失便是自己的榮耀。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discretion of a man deferreth his anger; and it is his glory to pass over a transgression.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19:12  |  Proverbs 19:12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王的忿怒好像獅子吼叫； 他的恩典卻如草上的甘露。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king’s wrath is as the roaring of a lion; but his favour is as dew upon the grass.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19:13  |  Proverbs 19:13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愚昧的兒子是父親的禍患； 妻子的爭吵[如雨]連連滴漏。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foolish son is the calamity of his father: and the contentions of a wife are a continual dropping.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19:14  |  Proverbs 19:14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房屋錢財是祖宗所遺留的； 惟有賢慧的妻是耶和華所賜的。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House and riches are the inheritance of fathers: and a prudent wife is from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19:15  |  Proverbs 19:15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懶惰使人沉睡； 懈怠的人必受飢餓。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Slothfulness casteth into a deep sleep; and an idle soul shall suffer hunger.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19:16  |  Proverbs 19:16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謹守誡命的，保全生命； 輕忽己路的，必致死亡。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keepeth the commandment keepeth his own soul; but he that despiseth his ways shall die.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19:17  |  Proverbs 19:17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憐憫貧窮的，就是借給耶和華； 他的善行，耶和華必償還。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hath pity upon the poor lendeth unto the LORD; and that which he hath given will he pay him again.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19:18  |  Proverbs 19:18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趁有指望，管教你的兒子； 你的心不可任他死亡。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Chasten thy son while there is hope, and let not thy soul spare for his crying.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19:19  |  Proverbs 19:19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暴怒的人必受刑罰； 你若救他，必須再救。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man of great wrath shall suffer punishment: for if thou deliver him, yet thou must do it again.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19:20  |  Proverbs 19:20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你要聽勸教，受訓誨， 使你終久有智慧。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 counsel, and receive instruction, that thou mayest be wise in thy latter end.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19:21  |  Proverbs 19:21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人心多有計謀； 惟有耶和華的籌算才能立定。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are many devices in a man’s heart; nevertheless the counsel of the LORD, that shall stand.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19:22  |  Proverbs 19:22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施行仁慈的，令人愛慕； 窮人強如說謊言的。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desire of a man is his kindness: and a poor man is better than a liar.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19:23  |  Proverbs 19:23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敬畏耶和華的，[得着]生命； 他必恆久知足，不遭禍患。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fear of the LORD tendeth to life: and he that hath it shall abide satisfied; he shall not be visited with evil.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19:24  |  Proverbs 19:24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懶惰人放手在盤子裏， 就是向口撤回，他也不肯。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slothful man hideth his hand in his bosom, and will not so much as bring it to his mouth again.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19:25  |  Proverbs 19:25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鞭打褻慢人，愚蒙人必長見識； 責備明哲人，他就明白知識。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Smite a scorner, and the simple will beware: and reprove one that hath understanding, and he will understand knowledge.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19:26  |  Proverbs 19:26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虐待父親、攆出母親的， 是貽羞致辱之子。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wasteth his father, and chaseth away his mother, is a son that causeth shame, and bringeth reproach.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19:27  |  Proverbs 19:27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我兒，不可聽了教訓 而又偏離知識的言語。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Cease, my son, to hear the instruction that causeth to err from the words of knowledge.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19:28  |  Proverbs 19:28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匪徒作見證戲笑公平； 惡人的口吞下罪孽。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 ungodly witness scorneth judgment: and the mouth of the wicked devoureth iniquity.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19:29  |  Proverbs 19:29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刑罰是為褻慢人預備的； 鞭打是為愚昧人的背預備的。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Judgments are prepared for scorners, and stripes for the back of fools.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2026-08-26T10:34:36.5130000Z</dcterms:created>
  <dcterms:modified xsi:type="dcterms:W3CDTF">2026-08-26T10:34:36.5130000Z</dcterms:modified>
</coreProperties>
</file>