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a6bf62b36e4792" /><Relationship Type="http://schemas.openxmlformats.org/officeDocument/2006/relationships/extended-properties" Target="/docProps/app.xml" Id="R9017c8f25d7b42cf" /><Relationship Type="http://schemas.openxmlformats.org/officeDocument/2006/relationships/officeDocument" Target="/ppt/presentation.xml" Id="Rbd69b8c1b67a40c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daf8fb8be2e45b0"/>
  </p:sldMasterIdLst>
  <p:notesMasterIdLst>
    <p:notesMasterId xmlns:r="http://schemas.openxmlformats.org/officeDocument/2006/relationships" r:id="R568eabd9ea0147f5"/>
  </p:notesMasterIdLst>
  <p:sldIdLst>
    <p:sldId xmlns:r="http://schemas.openxmlformats.org/officeDocument/2006/relationships" id="256" r:id="R6f6b0293b1154e74"/>
    <p:sldId xmlns:r="http://schemas.openxmlformats.org/officeDocument/2006/relationships" id="257" r:id="R4065ae24781b4fa1"/>
    <p:sldId xmlns:r="http://schemas.openxmlformats.org/officeDocument/2006/relationships" id="258" r:id="R89bcfa036c734ab2"/>
    <p:sldId xmlns:r="http://schemas.openxmlformats.org/officeDocument/2006/relationships" id="259" r:id="R78ad96bc4d404a90"/>
    <p:sldId xmlns:r="http://schemas.openxmlformats.org/officeDocument/2006/relationships" id="260" r:id="Rf518378d27824e1f"/>
    <p:sldId xmlns:r="http://schemas.openxmlformats.org/officeDocument/2006/relationships" id="261" r:id="R404f4e2b69f746d4"/>
    <p:sldId xmlns:r="http://schemas.openxmlformats.org/officeDocument/2006/relationships" id="262" r:id="Rdad02e93ace94952"/>
    <p:sldId xmlns:r="http://schemas.openxmlformats.org/officeDocument/2006/relationships" id="263" r:id="Rbdb9d5e533d544bf"/>
    <p:sldId xmlns:r="http://schemas.openxmlformats.org/officeDocument/2006/relationships" id="264" r:id="Ree936f96c9f14e24"/>
    <p:sldId xmlns:r="http://schemas.openxmlformats.org/officeDocument/2006/relationships" id="265" r:id="Rfeace5c436664b11"/>
    <p:sldId xmlns:r="http://schemas.openxmlformats.org/officeDocument/2006/relationships" id="266" r:id="Rf555e4ff8a6a4b6b"/>
    <p:sldId xmlns:r="http://schemas.openxmlformats.org/officeDocument/2006/relationships" id="267" r:id="Rafbfe07244554f6b"/>
    <p:sldId xmlns:r="http://schemas.openxmlformats.org/officeDocument/2006/relationships" id="268" r:id="R4ecf653c411c4e84"/>
    <p:sldId xmlns:r="http://schemas.openxmlformats.org/officeDocument/2006/relationships" id="269" r:id="R409b2aa9930a4766"/>
    <p:sldId xmlns:r="http://schemas.openxmlformats.org/officeDocument/2006/relationships" id="270" r:id="R8fec305f96c64c5d"/>
    <p:sldId xmlns:r="http://schemas.openxmlformats.org/officeDocument/2006/relationships" id="271" r:id="Rd6efa2ac1a394d1b"/>
    <p:sldId xmlns:r="http://schemas.openxmlformats.org/officeDocument/2006/relationships" id="272" r:id="R39e4144b183e4668"/>
    <p:sldId xmlns:r="http://schemas.openxmlformats.org/officeDocument/2006/relationships" id="273" r:id="Rb6951c2720684429"/>
    <p:sldId xmlns:r="http://schemas.openxmlformats.org/officeDocument/2006/relationships" id="274" r:id="R11f5b5571b24434d"/>
    <p:sldId xmlns:r="http://schemas.openxmlformats.org/officeDocument/2006/relationships" id="275" r:id="R96ae22970d734ea8"/>
    <p:sldId xmlns:r="http://schemas.openxmlformats.org/officeDocument/2006/relationships" id="276" r:id="Re9bf0ef5004c45a7"/>
    <p:sldId xmlns:r="http://schemas.openxmlformats.org/officeDocument/2006/relationships" id="277" r:id="R1cc81dd96ffc476d"/>
    <p:sldId xmlns:r="http://schemas.openxmlformats.org/officeDocument/2006/relationships" id="278" r:id="Rdacd7b2b15b3495d"/>
    <p:sldId xmlns:r="http://schemas.openxmlformats.org/officeDocument/2006/relationships" id="279" r:id="R15af30b3bf2c4fad"/>
    <p:sldId xmlns:r="http://schemas.openxmlformats.org/officeDocument/2006/relationships" id="280" r:id="R8807854ee1394990"/>
    <p:sldId xmlns:r="http://schemas.openxmlformats.org/officeDocument/2006/relationships" id="281" r:id="R799adc0d336c4a4f"/>
    <p:sldId xmlns:r="http://schemas.openxmlformats.org/officeDocument/2006/relationships" id="282" r:id="Ra9f1b905f5a54fbd"/>
    <p:sldId xmlns:r="http://schemas.openxmlformats.org/officeDocument/2006/relationships" id="283" r:id="Re77d089f5ff04e86"/>
    <p:sldId xmlns:r="http://schemas.openxmlformats.org/officeDocument/2006/relationships" id="284" r:id="Rdea706fb41a34d70"/>
    <p:sldId xmlns:r="http://schemas.openxmlformats.org/officeDocument/2006/relationships" id="285" r:id="Rc05ce7ca5f5843fc"/>
    <p:sldId xmlns:r="http://schemas.openxmlformats.org/officeDocument/2006/relationships" id="286" r:id="R8ded0470e0c4482c"/>
    <p:sldId xmlns:r="http://schemas.openxmlformats.org/officeDocument/2006/relationships" id="287" r:id="R685bc52ababf474f"/>
    <p:sldId xmlns:r="http://schemas.openxmlformats.org/officeDocument/2006/relationships" id="288" r:id="R6e3033def0054d45"/>
    <p:sldId xmlns:r="http://schemas.openxmlformats.org/officeDocument/2006/relationships" id="289" r:id="Rec88f4b579ad4a01"/>
    <p:sldId xmlns:r="http://schemas.openxmlformats.org/officeDocument/2006/relationships" id="290" r:id="R2a840acfc301464f"/>
    <p:sldId xmlns:r="http://schemas.openxmlformats.org/officeDocument/2006/relationships" id="291" r:id="R538cf6b565cd4b2d"/>
    <p:sldId xmlns:r="http://schemas.openxmlformats.org/officeDocument/2006/relationships" id="292" r:id="R9fe57dc5e0cf49c6"/>
    <p:sldId xmlns:r="http://schemas.openxmlformats.org/officeDocument/2006/relationships" id="293" r:id="Raf62f87b2766497a"/>
    <p:sldId xmlns:r="http://schemas.openxmlformats.org/officeDocument/2006/relationships" id="294" r:id="Rb7b878c9384a436a"/>
    <p:sldId xmlns:r="http://schemas.openxmlformats.org/officeDocument/2006/relationships" id="295" r:id="Rcc17fa9e2031416a"/>
    <p:sldId xmlns:r="http://schemas.openxmlformats.org/officeDocument/2006/relationships" id="296" r:id="Rbd0b99c20e134503"/>
    <p:sldId xmlns:r="http://schemas.openxmlformats.org/officeDocument/2006/relationships" id="297" r:id="Re1495aad675e483f"/>
    <p:sldId xmlns:r="http://schemas.openxmlformats.org/officeDocument/2006/relationships" id="298" r:id="Re5a209978c154666"/>
    <p:sldId xmlns:r="http://schemas.openxmlformats.org/officeDocument/2006/relationships" id="299" r:id="R929a363c12c942b1"/>
    <p:sldId xmlns:r="http://schemas.openxmlformats.org/officeDocument/2006/relationships" id="300" r:id="R84a4667d317a407e"/>
    <p:sldId xmlns:r="http://schemas.openxmlformats.org/officeDocument/2006/relationships" id="301" r:id="Ra41b01e73abf4eeb"/>
    <p:sldId xmlns:r="http://schemas.openxmlformats.org/officeDocument/2006/relationships" id="302" r:id="R0786741dcb324793"/>
    <p:sldId xmlns:r="http://schemas.openxmlformats.org/officeDocument/2006/relationships" id="303" r:id="Rcd8ddb94ae02464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9db24fc793048e0" /><Relationship Type="http://schemas.openxmlformats.org/officeDocument/2006/relationships/slideMaster" Target="/ppt/slideMasters/slideMaster1.xml" Id="Rbdaf8fb8be2e45b0" /><Relationship Type="http://schemas.openxmlformats.org/officeDocument/2006/relationships/notesMaster" Target="/ppt/notesMasters/notesMaster1.xml" Id="R568eabd9ea0147f5" /><Relationship Type="http://schemas.openxmlformats.org/officeDocument/2006/relationships/presProps" Target="/ppt/presProps.xml" Id="R00921365d2364e66" /><Relationship Type="http://schemas.openxmlformats.org/officeDocument/2006/relationships/tableStyles" Target="/ppt/tableStyles.xml" Id="R0409fc4a30374268" /><Relationship Type="http://schemas.openxmlformats.org/officeDocument/2006/relationships/slide" Target="/ppt/slides/slide1.xml" Id="R6f6b0293b1154e74" /><Relationship Type="http://schemas.openxmlformats.org/officeDocument/2006/relationships/slide" Target="/ppt/slides/slide2.xml" Id="R4065ae24781b4fa1" /><Relationship Type="http://schemas.openxmlformats.org/officeDocument/2006/relationships/slide" Target="/ppt/slides/slide3.xml" Id="R89bcfa036c734ab2" /><Relationship Type="http://schemas.openxmlformats.org/officeDocument/2006/relationships/slide" Target="/ppt/slides/slide4.xml" Id="R78ad96bc4d404a90" /><Relationship Type="http://schemas.openxmlformats.org/officeDocument/2006/relationships/slide" Target="/ppt/slides/slide5.xml" Id="Rf518378d27824e1f" /><Relationship Type="http://schemas.openxmlformats.org/officeDocument/2006/relationships/slide" Target="/ppt/slides/slide6.xml" Id="R404f4e2b69f746d4" /><Relationship Type="http://schemas.openxmlformats.org/officeDocument/2006/relationships/slide" Target="/ppt/slides/slide7.xml" Id="Rdad02e93ace94952" /><Relationship Type="http://schemas.openxmlformats.org/officeDocument/2006/relationships/slide" Target="/ppt/slides/slide8.xml" Id="Rbdb9d5e533d544bf" /><Relationship Type="http://schemas.openxmlformats.org/officeDocument/2006/relationships/slide" Target="/ppt/slides/slide9.xml" Id="Ree936f96c9f14e24" /><Relationship Type="http://schemas.openxmlformats.org/officeDocument/2006/relationships/slide" Target="/ppt/slides/slide10.xml" Id="Rfeace5c436664b11" /><Relationship Type="http://schemas.openxmlformats.org/officeDocument/2006/relationships/slide" Target="/ppt/slides/slide11.xml" Id="Rf555e4ff8a6a4b6b" /><Relationship Type="http://schemas.openxmlformats.org/officeDocument/2006/relationships/slide" Target="/ppt/slides/slide12.xml" Id="Rafbfe07244554f6b" /><Relationship Type="http://schemas.openxmlformats.org/officeDocument/2006/relationships/slide" Target="/ppt/slides/slide13.xml" Id="R4ecf653c411c4e84" /><Relationship Type="http://schemas.openxmlformats.org/officeDocument/2006/relationships/slide" Target="/ppt/slides/slide14.xml" Id="R409b2aa9930a4766" /><Relationship Type="http://schemas.openxmlformats.org/officeDocument/2006/relationships/slide" Target="/ppt/slides/slide15.xml" Id="R8fec305f96c64c5d" /><Relationship Type="http://schemas.openxmlformats.org/officeDocument/2006/relationships/slide" Target="/ppt/slides/slide16.xml" Id="Rd6efa2ac1a394d1b" /><Relationship Type="http://schemas.openxmlformats.org/officeDocument/2006/relationships/slide" Target="/ppt/slides/slide17.xml" Id="R39e4144b183e4668" /><Relationship Type="http://schemas.openxmlformats.org/officeDocument/2006/relationships/slide" Target="/ppt/slides/slide18.xml" Id="Rb6951c2720684429" /><Relationship Type="http://schemas.openxmlformats.org/officeDocument/2006/relationships/slide" Target="/ppt/slides/slide19.xml" Id="R11f5b5571b24434d" /><Relationship Type="http://schemas.openxmlformats.org/officeDocument/2006/relationships/slide" Target="/ppt/slides/slide20.xml" Id="R96ae22970d734ea8" /><Relationship Type="http://schemas.openxmlformats.org/officeDocument/2006/relationships/slide" Target="/ppt/slides/slide21.xml" Id="Re9bf0ef5004c45a7" /><Relationship Type="http://schemas.openxmlformats.org/officeDocument/2006/relationships/slide" Target="/ppt/slides/slide22.xml" Id="R1cc81dd96ffc476d" /><Relationship Type="http://schemas.openxmlformats.org/officeDocument/2006/relationships/slide" Target="/ppt/slides/slide23.xml" Id="Rdacd7b2b15b3495d" /><Relationship Type="http://schemas.openxmlformats.org/officeDocument/2006/relationships/slide" Target="/ppt/slides/slide24.xml" Id="R15af30b3bf2c4fad" /><Relationship Type="http://schemas.openxmlformats.org/officeDocument/2006/relationships/slide" Target="/ppt/slides/slide25.xml" Id="R8807854ee1394990" /><Relationship Type="http://schemas.openxmlformats.org/officeDocument/2006/relationships/slide" Target="/ppt/slides/slide26.xml" Id="R799adc0d336c4a4f" /><Relationship Type="http://schemas.openxmlformats.org/officeDocument/2006/relationships/slide" Target="/ppt/slides/slide27.xml" Id="Ra9f1b905f5a54fbd" /><Relationship Type="http://schemas.openxmlformats.org/officeDocument/2006/relationships/slide" Target="/ppt/slides/slide28.xml" Id="Re77d089f5ff04e86" /><Relationship Type="http://schemas.openxmlformats.org/officeDocument/2006/relationships/slide" Target="/ppt/slides/slide29.xml" Id="Rdea706fb41a34d70" /><Relationship Type="http://schemas.openxmlformats.org/officeDocument/2006/relationships/slide" Target="/ppt/slides/slide30.xml" Id="Rc05ce7ca5f5843fc" /><Relationship Type="http://schemas.openxmlformats.org/officeDocument/2006/relationships/slide" Target="/ppt/slides/slide31.xml" Id="R8ded0470e0c4482c" /><Relationship Type="http://schemas.openxmlformats.org/officeDocument/2006/relationships/slide" Target="/ppt/slides/slide32.xml" Id="R685bc52ababf474f" /><Relationship Type="http://schemas.openxmlformats.org/officeDocument/2006/relationships/slide" Target="/ppt/slides/slide33.xml" Id="R6e3033def0054d45" /><Relationship Type="http://schemas.openxmlformats.org/officeDocument/2006/relationships/slide" Target="/ppt/slides/slide34.xml" Id="Rec88f4b579ad4a01" /><Relationship Type="http://schemas.openxmlformats.org/officeDocument/2006/relationships/slide" Target="/ppt/slides/slide35.xml" Id="R2a840acfc301464f" /><Relationship Type="http://schemas.openxmlformats.org/officeDocument/2006/relationships/slide" Target="/ppt/slides/slide36.xml" Id="R538cf6b565cd4b2d" /><Relationship Type="http://schemas.openxmlformats.org/officeDocument/2006/relationships/slide" Target="/ppt/slides/slide37.xml" Id="R9fe57dc5e0cf49c6" /><Relationship Type="http://schemas.openxmlformats.org/officeDocument/2006/relationships/slide" Target="/ppt/slides/slide38.xml" Id="Raf62f87b2766497a" /><Relationship Type="http://schemas.openxmlformats.org/officeDocument/2006/relationships/slide" Target="/ppt/slides/slide39.xml" Id="Rb7b878c9384a436a" /><Relationship Type="http://schemas.openxmlformats.org/officeDocument/2006/relationships/slide" Target="/ppt/slides/slide40.xml" Id="Rcc17fa9e2031416a" /><Relationship Type="http://schemas.openxmlformats.org/officeDocument/2006/relationships/slide" Target="/ppt/slides/slide41.xml" Id="Rbd0b99c20e134503" /><Relationship Type="http://schemas.openxmlformats.org/officeDocument/2006/relationships/slide" Target="/ppt/slides/slide42.xml" Id="Re1495aad675e483f" /><Relationship Type="http://schemas.openxmlformats.org/officeDocument/2006/relationships/slide" Target="/ppt/slides/slide43.xml" Id="Re5a209978c154666" /><Relationship Type="http://schemas.openxmlformats.org/officeDocument/2006/relationships/slide" Target="/ppt/slides/slide44.xml" Id="R929a363c12c942b1" /><Relationship Type="http://schemas.openxmlformats.org/officeDocument/2006/relationships/slide" Target="/ppt/slides/slide45.xml" Id="R84a4667d317a407e" /><Relationship Type="http://schemas.openxmlformats.org/officeDocument/2006/relationships/slide" Target="/ppt/slides/slide46.xml" Id="Ra41b01e73abf4eeb" /><Relationship Type="http://schemas.openxmlformats.org/officeDocument/2006/relationships/slide" Target="/ppt/slides/slide47.xml" Id="R0786741dcb324793" /><Relationship Type="http://schemas.openxmlformats.org/officeDocument/2006/relationships/slide" Target="/ppt/slides/slide48.xml" Id="Rcd8ddb94ae02464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bb102d9d3b347b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254d2b75f944a20" /><Relationship Type="http://schemas.openxmlformats.org/officeDocument/2006/relationships/notesMaster" Target="/ppt/notesMasters/notesMaster1.xml" Id="Rbb043dd1bfb7456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9a59208b95e4cbf" /><Relationship Type="http://schemas.openxmlformats.org/officeDocument/2006/relationships/notesMaster" Target="/ppt/notesMasters/notesMaster1.xml" Id="R83c70aac55904f3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8074682e160477b" /><Relationship Type="http://schemas.openxmlformats.org/officeDocument/2006/relationships/notesMaster" Target="/ppt/notesMasters/notesMaster1.xml" Id="R3295a358601c4e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ce64b6ca10e47bb" /><Relationship Type="http://schemas.openxmlformats.org/officeDocument/2006/relationships/notesMaster" Target="/ppt/notesMasters/notesMaster1.xml" Id="Rbfbc1c927f1e448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53f164cd3694469" /><Relationship Type="http://schemas.openxmlformats.org/officeDocument/2006/relationships/notesMaster" Target="/ppt/notesMasters/notesMaster1.xml" Id="R7f5a15d42b3f45f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4beb8aae02542ce" /><Relationship Type="http://schemas.openxmlformats.org/officeDocument/2006/relationships/notesMaster" Target="/ppt/notesMasters/notesMaster1.xml" Id="Rbeb4db8f3da7403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9771b28d6334afa" /><Relationship Type="http://schemas.openxmlformats.org/officeDocument/2006/relationships/notesMaster" Target="/ppt/notesMasters/notesMaster1.xml" Id="Rdfb87dbe3509424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23db1f6c35745e6" /><Relationship Type="http://schemas.openxmlformats.org/officeDocument/2006/relationships/notesMaster" Target="/ppt/notesMasters/notesMaster1.xml" Id="Ra2919ec98f3646b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ee2df2b45b342db" /><Relationship Type="http://schemas.openxmlformats.org/officeDocument/2006/relationships/notesMaster" Target="/ppt/notesMasters/notesMaster1.xml" Id="R1d5a18b176374b6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c732fe0b10b4fcc" /><Relationship Type="http://schemas.openxmlformats.org/officeDocument/2006/relationships/notesMaster" Target="/ppt/notesMasters/notesMaster1.xml" Id="Re72aa0e7cd2748c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d730b34d84a4b63" /><Relationship Type="http://schemas.openxmlformats.org/officeDocument/2006/relationships/notesMaster" Target="/ppt/notesMasters/notesMaster1.xml" Id="Refe15b566a60466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76d3930a6254762" /><Relationship Type="http://schemas.openxmlformats.org/officeDocument/2006/relationships/notesMaster" Target="/ppt/notesMasters/notesMaster1.xml" Id="Rd8e904ea8ee74c7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078402572fb459b" /><Relationship Type="http://schemas.openxmlformats.org/officeDocument/2006/relationships/notesMaster" Target="/ppt/notesMasters/notesMaster1.xml" Id="R678683c8a89e4df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d2606e832a442fb" /><Relationship Type="http://schemas.openxmlformats.org/officeDocument/2006/relationships/notesMaster" Target="/ppt/notesMasters/notesMaster1.xml" Id="Rf05e9640df4648d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352ef1618974ae4" /><Relationship Type="http://schemas.openxmlformats.org/officeDocument/2006/relationships/notesMaster" Target="/ppt/notesMasters/notesMaster1.xml" Id="R71c71d31011d4cc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0585667da064d5f" /><Relationship Type="http://schemas.openxmlformats.org/officeDocument/2006/relationships/notesMaster" Target="/ppt/notesMasters/notesMaster1.xml" Id="R42ed3db5c625418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927e66d11714191" /><Relationship Type="http://schemas.openxmlformats.org/officeDocument/2006/relationships/notesMaster" Target="/ppt/notesMasters/notesMaster1.xml" Id="R6b2962b651764b2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a05ef40b71c4d3c" /><Relationship Type="http://schemas.openxmlformats.org/officeDocument/2006/relationships/notesMaster" Target="/ppt/notesMasters/notesMaster1.xml" Id="R2bef52480fbb430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9f0846b83214f6a" /><Relationship Type="http://schemas.openxmlformats.org/officeDocument/2006/relationships/notesMaster" Target="/ppt/notesMasters/notesMaster1.xml" Id="R7a4bbcb5760945c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915ffb21a1746c9" /><Relationship Type="http://schemas.openxmlformats.org/officeDocument/2006/relationships/notesMaster" Target="/ppt/notesMasters/notesMaster1.xml" Id="R71c4564917ec41a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6ce475746704ec6" /><Relationship Type="http://schemas.openxmlformats.org/officeDocument/2006/relationships/notesMaster" Target="/ppt/notesMasters/notesMaster1.xml" Id="Rce6ebf2c1e054c2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07a9c1529a64409" /><Relationship Type="http://schemas.openxmlformats.org/officeDocument/2006/relationships/notesMaster" Target="/ppt/notesMasters/notesMaster1.xml" Id="R700c758b5d2844f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fd4f8e320cb488e" /><Relationship Type="http://schemas.openxmlformats.org/officeDocument/2006/relationships/notesMaster" Target="/ppt/notesMasters/notesMaster1.xml" Id="R375bd8971fb64d1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db0794813cb4587" /><Relationship Type="http://schemas.openxmlformats.org/officeDocument/2006/relationships/notesMaster" Target="/ppt/notesMasters/notesMaster1.xml" Id="R1a89f446eda3424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0b7966b78554476" /><Relationship Type="http://schemas.openxmlformats.org/officeDocument/2006/relationships/notesMaster" Target="/ppt/notesMasters/notesMaster1.xml" Id="Rbe5613bcd2ea4f1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07aef8b05b14f3a" /><Relationship Type="http://schemas.openxmlformats.org/officeDocument/2006/relationships/notesMaster" Target="/ppt/notesMasters/notesMaster1.xml" Id="Rc5652f42e1aa471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987022a89bb4c25" /><Relationship Type="http://schemas.openxmlformats.org/officeDocument/2006/relationships/notesMaster" Target="/ppt/notesMasters/notesMaster1.xml" Id="R1529d0cb6f31439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1dbd889fb684824" /><Relationship Type="http://schemas.openxmlformats.org/officeDocument/2006/relationships/notesMaster" Target="/ppt/notesMasters/notesMaster1.xml" Id="R219f706e3f0c4c5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ed37ec3b8384f65" /><Relationship Type="http://schemas.openxmlformats.org/officeDocument/2006/relationships/notesMaster" Target="/ppt/notesMasters/notesMaster1.xml" Id="R3350b3e208b846f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11e05e59f934d08" /><Relationship Type="http://schemas.openxmlformats.org/officeDocument/2006/relationships/notesMaster" Target="/ppt/notesMasters/notesMaster1.xml" Id="R695f6f7cc49f41c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37df459c6a24b9c" /><Relationship Type="http://schemas.openxmlformats.org/officeDocument/2006/relationships/notesMaster" Target="/ppt/notesMasters/notesMaster1.xml" Id="R1c7fa700f808407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b22b706dcd34f77" /><Relationship Type="http://schemas.openxmlformats.org/officeDocument/2006/relationships/notesMaster" Target="/ppt/notesMasters/notesMaster1.xml" Id="Rf885ff8feb684d0e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74b0f12e0514f49" /><Relationship Type="http://schemas.openxmlformats.org/officeDocument/2006/relationships/notesMaster" Target="/ppt/notesMasters/notesMaster1.xml" Id="R9adde59f531f4852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d5bec70f0faf4812" /><Relationship Type="http://schemas.openxmlformats.org/officeDocument/2006/relationships/notesMaster" Target="/ppt/notesMasters/notesMaster1.xml" Id="Rd113c0bbe5d0408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aed4a9b77ba54337" /><Relationship Type="http://schemas.openxmlformats.org/officeDocument/2006/relationships/notesMaster" Target="/ppt/notesMasters/notesMaster1.xml" Id="Rdb80818c56ec4c66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ff0451a763243ef" /><Relationship Type="http://schemas.openxmlformats.org/officeDocument/2006/relationships/notesMaster" Target="/ppt/notesMasters/notesMaster1.xml" Id="Rab153376ccac49c5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e9db83388d9b48f1" /><Relationship Type="http://schemas.openxmlformats.org/officeDocument/2006/relationships/notesMaster" Target="/ppt/notesMasters/notesMaster1.xml" Id="Rc3145250468b488f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b8f37a39684a4e56" /><Relationship Type="http://schemas.openxmlformats.org/officeDocument/2006/relationships/notesMaster" Target="/ppt/notesMasters/notesMaster1.xml" Id="R1598597dc4334761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66f859d485214acb" /><Relationship Type="http://schemas.openxmlformats.org/officeDocument/2006/relationships/notesMaster" Target="/ppt/notesMasters/notesMaster1.xml" Id="R5fa852ee5ad049e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b0ef56771dd945ec" /><Relationship Type="http://schemas.openxmlformats.org/officeDocument/2006/relationships/notesMaster" Target="/ppt/notesMasters/notesMaster1.xml" Id="R22579048b88941aa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c5cfe0a5d3fd4143" /><Relationship Type="http://schemas.openxmlformats.org/officeDocument/2006/relationships/notesMaster" Target="/ppt/notesMasters/notesMaster1.xml" Id="Ra7b945c652ee4e46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70fa509a70de4e11" /><Relationship Type="http://schemas.openxmlformats.org/officeDocument/2006/relationships/notesMaster" Target="/ppt/notesMasters/notesMaster1.xml" Id="Rfc70b455fa6a41c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4a7e0797c7dc4430" /><Relationship Type="http://schemas.openxmlformats.org/officeDocument/2006/relationships/notesMaster" Target="/ppt/notesMasters/notesMaster1.xml" Id="Rafa6b1cd0f554218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350d0bdadfd14fb3" /><Relationship Type="http://schemas.openxmlformats.org/officeDocument/2006/relationships/notesMaster" Target="/ppt/notesMasters/notesMaster1.xml" Id="R4479349457924b58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21d13823ba5d41e8" /><Relationship Type="http://schemas.openxmlformats.org/officeDocument/2006/relationships/notesMaster" Target="/ppt/notesMasters/notesMaster1.xml" Id="R6ca486fe1a6e48e9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b96d49179c24249" /><Relationship Type="http://schemas.openxmlformats.org/officeDocument/2006/relationships/notesMaster" Target="/ppt/notesMasters/notesMaster1.xml" Id="R9aacbde9531244b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c72311470a664ac3" /><Relationship Type="http://schemas.openxmlformats.org/officeDocument/2006/relationships/notesMaster" Target="/ppt/notesMasters/notesMaster1.xml" Id="Ra623a6a0c5e1488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acce3f32b3e7432f" /><Relationship Type="http://schemas.openxmlformats.org/officeDocument/2006/relationships/notesMaster" Target="/ppt/notesMasters/notesMaster1.xml" Id="Ra0f6fd54b001418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bdec9f86e1e4b20" /><Relationship Type="http://schemas.openxmlformats.org/officeDocument/2006/relationships/image" Target="/ppt/media/image.png" Id="R58143cc6c3b84ef1" /><Relationship Type="http://schemas.openxmlformats.org/officeDocument/2006/relationships/image" Target="/ppt/media/image2.png" Id="Reae3c6ed037545e2" /><Relationship Type="http://schemas.openxmlformats.org/officeDocument/2006/relationships/image" Target="/ppt/media/image.jpeg" Id="R4c6923c510a7431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84437f89904a5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8143cc6c3b84ef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ae3c6ed037545e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6923c510a7431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4823421a2824c20" /><Relationship Type="http://schemas.openxmlformats.org/officeDocument/2006/relationships/slideLayout" Target="/ppt/slideLayouts/slideLayout1.xml" Id="R043d6010d4544b92" /><Relationship Type="http://schemas.openxmlformats.org/officeDocument/2006/relationships/slideLayout" Target="/ppt/slideLayouts/slideLayout2.xml" Id="Re0cae879d3af4fa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43d6010d4544b92"/>
    <p:sldLayoutId xmlns:r="http://schemas.openxmlformats.org/officeDocument/2006/relationships" id="2147483650" r:id="Re0cae879d3af4fa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ea5ef7d3544201" /><Relationship Type="http://schemas.openxmlformats.org/officeDocument/2006/relationships/notesSlide" Target="/ppt/notesSlides/notesSlide1.xml" Id="R2524fbf2ae6243d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f47ccdbff74667" /><Relationship Type="http://schemas.openxmlformats.org/officeDocument/2006/relationships/notesSlide" Target="/ppt/notesSlides/notesSlide2.xml" Id="R3d1c6d9f151f471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57bc2ef68542b7" /><Relationship Type="http://schemas.openxmlformats.org/officeDocument/2006/relationships/notesSlide" Target="/ppt/notesSlides/notesSlide3.xml" Id="Rf143379c6472414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ac7ff00c5b4ca4" /><Relationship Type="http://schemas.openxmlformats.org/officeDocument/2006/relationships/notesSlide" Target="/ppt/notesSlides/notesSlide4.xml" Id="Rc882b3c2492e4f3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e0413e3184492e" /><Relationship Type="http://schemas.openxmlformats.org/officeDocument/2006/relationships/notesSlide" Target="/ppt/notesSlides/notesSlide5.xml" Id="R660eed8a485e45e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121678fb8c43b1" /><Relationship Type="http://schemas.openxmlformats.org/officeDocument/2006/relationships/notesSlide" Target="/ppt/notesSlides/notesSlide6.xml" Id="R32e67f428ffa49f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b4c35a9bca4a8e" /><Relationship Type="http://schemas.openxmlformats.org/officeDocument/2006/relationships/notesSlide" Target="/ppt/notesSlides/notesSlide7.xml" Id="R83f14a4bdf8447d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705a1972094161" /><Relationship Type="http://schemas.openxmlformats.org/officeDocument/2006/relationships/notesSlide" Target="/ppt/notesSlides/notesSlide8.xml" Id="R335674d50d4f43e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cdb201c37c4960" /><Relationship Type="http://schemas.openxmlformats.org/officeDocument/2006/relationships/notesSlide" Target="/ppt/notesSlides/notesSlide9.xml" Id="R5433b317540842e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b659f4b97f4bec" /><Relationship Type="http://schemas.openxmlformats.org/officeDocument/2006/relationships/notesSlide" Target="/ppt/notesSlides/notesSlide10.xml" Id="Rae207e330401407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b31c41b6fa4ed3" /><Relationship Type="http://schemas.openxmlformats.org/officeDocument/2006/relationships/notesSlide" Target="/ppt/notesSlides/notesSlide11.xml" Id="R8dc533dd904c429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115afdebc3453e" /><Relationship Type="http://schemas.openxmlformats.org/officeDocument/2006/relationships/notesSlide" Target="/ppt/notesSlides/notesSlide12.xml" Id="Rc37fa4c0b59d49d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7dca58b6e64f60" /><Relationship Type="http://schemas.openxmlformats.org/officeDocument/2006/relationships/notesSlide" Target="/ppt/notesSlides/notesSlide13.xml" Id="Rf64f30cd9683478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a753c4117b4a88" /><Relationship Type="http://schemas.openxmlformats.org/officeDocument/2006/relationships/notesSlide" Target="/ppt/notesSlides/notesSlide14.xml" Id="R62dc0a5dff3c406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60c39f7a8459c" /><Relationship Type="http://schemas.openxmlformats.org/officeDocument/2006/relationships/notesSlide" Target="/ppt/notesSlides/notesSlide15.xml" Id="R6bf223238a8f44c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6f0cb4dabe4a03" /><Relationship Type="http://schemas.openxmlformats.org/officeDocument/2006/relationships/notesSlide" Target="/ppt/notesSlides/notesSlide16.xml" Id="R9db0c4ca20d7430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673ae480fc457c" /><Relationship Type="http://schemas.openxmlformats.org/officeDocument/2006/relationships/notesSlide" Target="/ppt/notesSlides/notesSlide17.xml" Id="R07b0bb0b56094bc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743d586c2c4518" /><Relationship Type="http://schemas.openxmlformats.org/officeDocument/2006/relationships/notesSlide" Target="/ppt/notesSlides/notesSlide18.xml" Id="Rab2297aa30d34a5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7bae68dc934888" /><Relationship Type="http://schemas.openxmlformats.org/officeDocument/2006/relationships/notesSlide" Target="/ppt/notesSlides/notesSlide19.xml" Id="R0be44636dd6d407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5cbecfa9fd4567" /><Relationship Type="http://schemas.openxmlformats.org/officeDocument/2006/relationships/notesSlide" Target="/ppt/notesSlides/notesSlide20.xml" Id="Ra297b1e070b44fa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8a62ea14744f42" /><Relationship Type="http://schemas.openxmlformats.org/officeDocument/2006/relationships/notesSlide" Target="/ppt/notesSlides/notesSlide21.xml" Id="R8e95a0f3d0e145c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29c660a8e94e61" /><Relationship Type="http://schemas.openxmlformats.org/officeDocument/2006/relationships/notesSlide" Target="/ppt/notesSlides/notesSlide22.xml" Id="R0fde56c8345e489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a5ba9f7c214b10" /><Relationship Type="http://schemas.openxmlformats.org/officeDocument/2006/relationships/notesSlide" Target="/ppt/notesSlides/notesSlide23.xml" Id="R8848b229fdd5427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4f58122bab43b8" /><Relationship Type="http://schemas.openxmlformats.org/officeDocument/2006/relationships/notesSlide" Target="/ppt/notesSlides/notesSlide24.xml" Id="Rb2242311352542f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6575d8d8dc49d2" /><Relationship Type="http://schemas.openxmlformats.org/officeDocument/2006/relationships/notesSlide" Target="/ppt/notesSlides/notesSlide25.xml" Id="Rd0615fbc61eb4b4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963b20f8004839" /><Relationship Type="http://schemas.openxmlformats.org/officeDocument/2006/relationships/notesSlide" Target="/ppt/notesSlides/notesSlide26.xml" Id="Rbdd541f68a0c472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3c5f2e1ce94e43" /><Relationship Type="http://schemas.openxmlformats.org/officeDocument/2006/relationships/notesSlide" Target="/ppt/notesSlides/notesSlide27.xml" Id="Rb187e4dbd62e486b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01fa8ff7d04909" /><Relationship Type="http://schemas.openxmlformats.org/officeDocument/2006/relationships/notesSlide" Target="/ppt/notesSlides/notesSlide28.xml" Id="Rf7f8128137134d2f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ffc582ba964223" /><Relationship Type="http://schemas.openxmlformats.org/officeDocument/2006/relationships/notesSlide" Target="/ppt/notesSlides/notesSlide29.xml" Id="Rc27b0fad7dc44e8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e12fa957cf4aac" /><Relationship Type="http://schemas.openxmlformats.org/officeDocument/2006/relationships/notesSlide" Target="/ppt/notesSlides/notesSlide30.xml" Id="Rbd003b7f7e41404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85821b85d94fce" /><Relationship Type="http://schemas.openxmlformats.org/officeDocument/2006/relationships/notesSlide" Target="/ppt/notesSlides/notesSlide31.xml" Id="R2337f508d25b4306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84d94fd49d4910" /><Relationship Type="http://schemas.openxmlformats.org/officeDocument/2006/relationships/notesSlide" Target="/ppt/notesSlides/notesSlide32.xml" Id="Ra302afdb426b4088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af7796292e42de" /><Relationship Type="http://schemas.openxmlformats.org/officeDocument/2006/relationships/notesSlide" Target="/ppt/notesSlides/notesSlide33.xml" Id="R69440a5906e544c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025d7ec51a4667" /><Relationship Type="http://schemas.openxmlformats.org/officeDocument/2006/relationships/notesSlide" Target="/ppt/notesSlides/notesSlide34.xml" Id="R6d82862f4e0d4d0e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c21b17c1ca4553" /><Relationship Type="http://schemas.openxmlformats.org/officeDocument/2006/relationships/notesSlide" Target="/ppt/notesSlides/notesSlide35.xml" Id="Ra68d9b5ae84c4fda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acf155a78e40a9" /><Relationship Type="http://schemas.openxmlformats.org/officeDocument/2006/relationships/notesSlide" Target="/ppt/notesSlides/notesSlide36.xml" Id="R4a644d08978a45b9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bb6af50cbc41ea" /><Relationship Type="http://schemas.openxmlformats.org/officeDocument/2006/relationships/notesSlide" Target="/ppt/notesSlides/notesSlide37.xml" Id="Rdc68d6c8a5aa4e3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0ed74c3e0d40b4" /><Relationship Type="http://schemas.openxmlformats.org/officeDocument/2006/relationships/notesSlide" Target="/ppt/notesSlides/notesSlide38.xml" Id="Re18e738a41b0496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0e9a01b8b24529" /><Relationship Type="http://schemas.openxmlformats.org/officeDocument/2006/relationships/notesSlide" Target="/ppt/notesSlides/notesSlide39.xml" Id="Rcfeaa25f49454fc7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c05bcf240042b0" /><Relationship Type="http://schemas.openxmlformats.org/officeDocument/2006/relationships/notesSlide" Target="/ppt/notesSlides/notesSlide40.xml" Id="R419de2ab99ef444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fca2cda31a4b41" /><Relationship Type="http://schemas.openxmlformats.org/officeDocument/2006/relationships/notesSlide" Target="/ppt/notesSlides/notesSlide41.xml" Id="R237b2f3d0a3c44c6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da23ef215241c4" /><Relationship Type="http://schemas.openxmlformats.org/officeDocument/2006/relationships/notesSlide" Target="/ppt/notesSlides/notesSlide42.xml" Id="Rfe11782d178b4dd1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cc8c9347ee4e1b" /><Relationship Type="http://schemas.openxmlformats.org/officeDocument/2006/relationships/notesSlide" Target="/ppt/notesSlides/notesSlide43.xml" Id="Rf5a7b2936f894163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82a419a82f4c0a" /><Relationship Type="http://schemas.openxmlformats.org/officeDocument/2006/relationships/notesSlide" Target="/ppt/notesSlides/notesSlide44.xml" Id="Rc047655a58414fbc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f1e1c96e77426a" /><Relationship Type="http://schemas.openxmlformats.org/officeDocument/2006/relationships/notesSlide" Target="/ppt/notesSlides/notesSlide45.xml" Id="Rad828c58ca8c4c0e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eb97650d8a4b5a" /><Relationship Type="http://schemas.openxmlformats.org/officeDocument/2006/relationships/notesSlide" Target="/ppt/notesSlides/notesSlide46.xml" Id="Rd1923554cdf541a3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8847a104fa4f68" /><Relationship Type="http://schemas.openxmlformats.org/officeDocument/2006/relationships/notesSlide" Target="/ppt/notesSlides/notesSlide47.xml" Id="R61fcafb028bb4d99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230ecc6d6f40d2" /><Relationship Type="http://schemas.openxmlformats.org/officeDocument/2006/relationships/notesSlide" Target="/ppt/notesSlides/notesSlide48.xml" Id="R3fc9e69325b541a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  |  John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這事以後，到了猶太人的一個節期，耶穌就上耶路撒冷去。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this there was a feast of the Jews; and Jesus went up to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  |  John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在耶路撒冷，靠近羊[門]有一個池子，希伯來話叫作畢士大，[旁邊]有五個廊子；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 is at Jerusalem by the sheep market a pool, which is called in the Hebrew tongue Bethesda, having five porches.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  |  John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裏面躺着瞎眼的、瘸腿的、血氣枯乾的許多病人。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these lay a great multitude of impotent folk, of blind, halt, withered, waiting for the moving of the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  |  John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（和合本節號合併）裏面躺着瞎眼的、瘸腿的、血氣枯乾的許多病人。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an angel went down at a certain season into the pool, and troubled the water: whosoever then first after the troubling of the water stepped in was made whole of whatsoever disease he had.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5:5  |  John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在那裏有一個人，病了三十八年。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 certain man was there, which had an infirmity thirty and eight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5:6  |  John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耶穌看見他躺着，知道他病了許久，就問他說：「你要痊癒嗎？」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Jesus saw him lie, and knew that he had been now a long time in that case, he saith unto him, Wilt thou be made whole?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5:7  |  John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病人回答說：「先生，水動的時候，沒有人把我放在池子裏；我正去的時候，就有別人比我先下去。」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impotent man answered him, Sir, I have no man, when the water is troubled, to put me into the pool: but while I am coming, another steppeth down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5:8  |  John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耶穌對他說：「起來，拿你的褥子走吧！」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him, Rise, take up thy bed, and walk.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5:9  |  John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那人立刻痊癒，就拿起褥子來走了。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immediately the man was made whole, and took up his bed, and walked: and on the same day was the sabbath.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5:10  |  John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那天是安息日，所以猶太人對那醫好的人說：「今天是安息日，你拿褥子是不可的。」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Jews therefore said unto him that was cured, It is the sabbath day: it is not lawful for thee to carry thy bed.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5:11  |  John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他卻回答說：「那使我痊癒的，對我說：『拿你的褥子走吧。』」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answered them, He that made me whole, the same said unto me, Take up thy bed, and walk.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5:12  |  John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他們問他說：「對你說『拿褥子走』的是甚麼人？」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asked they him, What man is that which said unto thee, Take up thy bed, and walk?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5:13  |  John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那醫好的人不知道是誰；因為那裏的人多，耶穌已經躲開了。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was healed wist not who it was: for Jesus had conveyed himself away, a multitude being in that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5:14  |  John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後來耶穌在殿裏遇見他，對他說：「你已經痊癒了，不要再犯罪，恐怕你遭遇的更加利害。」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Afterward Jesus findeth him in the temple, and said unto him, Behold, thou art made whole: sin no more, lest a worse thing come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5:15  |  John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那人就去告訴猶太人，使他痊癒的是耶穌。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man departed, and told the Jews that it was Jesus, which had made him whole.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5:16  |  John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所以猶太人逼迫耶穌，因為他在安息日做了這事。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therefore did the Jews persecute Jesus, and sought to slay him, because he had done these things on the sabbath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5:17  |  John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耶穌就對他們說：「我父做事直到如今，我也做事。」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Jesus answered them, My Father worketh hitherto, and I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5:18  |  John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所以猶太人越發想要殺他；因他不但犯了安息日，並且稱神為他的父，將自己和神當作平等。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Jews sought the more to kill him, because he not only had broken the sabbath, but said also that God was his Father, making himself equal with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5:19  |  John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耶穌對他們說：「我實實在在地告訴你們，子憑着自己不能做甚麼，惟有看見父所做的，子才能做；父所做的事，子也照樣做。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Jesus and said unto them, Verily, verily, I say unto you, The Son can do nothing of himself, but what he seeth the Father do: for what things soever he doeth, these also doeth the Son likewise.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5:20  |  John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父愛子，將自己所做的一切事指給他看，還要將比這更大的事指給他看，叫你們希奇。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Father loveth the Son, and sheweth him all things that himself doeth: and he will shew him greater works than these, that ye may marvel.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5:21  |  John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父怎樣叫死人起來，使他們活着，子也照樣隨自己的意思使人活着。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Father raiseth up the dead, and quickeneth them; even so the Son quickeneth whom he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5:22  |  John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父不審判甚麼人，乃將審判的事全交與子，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Father judgeth no man, but hath committed all judgment unto the Son: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5:23  |  John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叫人都尊敬子如同尊敬父一樣。不尊敬子的，就是不尊敬差子來的父。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all men should honour the Son, even as they honour the Father. He that honoureth not the Son honoureth not the Father which hath sent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5:24  |  John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我實實在在地告訴你們，那聽我話、又信差我來者的，就有永生；不至於定罪，是已經出死入生了。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He that heareth my word, and believeth on him that sent me, hath everlasting life, and shall not come into condemnation; but is passed from death unto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5:25  |  John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我實實在在地告訴你們，時候將到，現在就是了，死人要聽見神兒子的聲音，聽見的人就要活了。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The hour is coming, and now is, when the dead shall hear the voice of the Son of God: and they that hear shall 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5:26  |  John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因為父怎樣在自己有生命，就賜給他兒子也照樣在自己有生命，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Father hath life in himself; so hath he given to the Son to have life in himself;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5:27  |  John 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並且因為他是人子，就賜給他行審判的權柄。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hath given him authority to execute judgment also, because he is the Son of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5:28  |  John 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你們不要把這事看作希奇。時候要到，凡在墳墓裏的，都要聽見他的聲音，就出來：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Marvel not at this: for the hour is coming, in the which all that are in the graves shall hear his voice,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5:29  |  John 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行善的，復活得生；作惡的，復活定罪。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shall come forth; they that have done good, unto the resurrection of life; and they that have done evil, unto the resurrection of damnation.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5:30  |  John 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「我憑着自己不能做甚麼，我怎麼聽見就怎麼審判。我的審判也是公平的；因為我不求自己的意思，只求那差我來者的意思。」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can of mine own self do nothing: as I hear, I judge: and my judgment is just; because I seek not mine own will, but the will of the Father which hath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5:31  |  John 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「我若為自己作見證，我的見證就不真。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bear witness of myself, my witness is not true.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5:32  |  John 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另有一位給我作見證，我也知道他給我作的見證是真的。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another that beareth witness of me; and I know that the witness which he witnesseth of me is true.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5:33  |  John 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你們曾差人到約翰那裏，他為真理作過見證。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sent unto John, and he bare witness unto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5:34  |  John 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其實，我所受的見證不是從人來的；然而，我說這些話，為要叫你們得救。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receive not testimony from man: but these things I say, that ye might be saved.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5:35  |  John 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約翰是點着的明燈，你們情願暫時喜歡他的光。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was a burning and a shining light: and ye were willing for a season to rejoice in his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5:36  |  John 5:36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但我有比約翰更大的見證；因為父交給我要我成就的事，就是我所做的事，這便見證我是父所差來的。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have greater witness than that of John: for the works which the Father hath given me to finish, the same works that I do, bear witness of me, that the Father hath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5:37  |  John 5:37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差我來的父也為我作過見證。你們從來沒有聽見他的聲音，也沒有看見他的形像。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Father himself, which hath sent me, hath borne witness of me. Ye have neither heard his voice at any time, nor seen his shape.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5:38  |  John 5:38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你們並沒有他的道存在心裏；因為他所差來的，你們不信。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have not his word abiding in you: for whom he hath sent, him ye believe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5:39  |  John 5:39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你們查考聖經，因你們以為內中有永生；給我作見證的就是這經。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Search the scriptures; for in them ye think ye have eternal life: and they are they which testify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5:40  |  John 5:40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然而，你們不肯到我這裏來得生命。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will not come to me, that ye might have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5:41  |  John 5:41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「我不受從人來的榮耀。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receive not honour from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5:42  |  John 5:42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但我知道，你們心裏沒有神的愛。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know you, that ye have not the love of God in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5:43  |  John 5:43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我奉我父的名來，你們並不接待我；若有別人奉自己的名來，你們倒要接待他。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come in my Father’s name, and ye receive me not: if another shall come in his own name, him ye will receive.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5:44  |  John 5:44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你們互相受榮耀，卻不求從獨一之神來的榮耀，怎能信[我]呢？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can ye believe, which receive honour one of another, and seek not the honour that cometh from God only?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5:45  |  John 5:45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不要想我在父面前要告你們；有一位告你們的，就是你們所仰賴的摩西。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not think that I will accuse you to the Father: there is one that accuseth you, even Moses, in whom ye trust.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5:46  |  John 5:46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你們如果信摩西，也必信我，因為他[書上]有指着我寫的話。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had ye believed Moses, ye would have believed me: for he wrote of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5:47  |  John 5:47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你們若不信他的書，怎能信我的話呢？」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ye believe not his writings, how shall ye believe my words?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2026-08-26T14:31:40.9710000Z</dcterms:created>
  <dcterms:modified xsi:type="dcterms:W3CDTF">2026-08-26T14:31:40.9710000Z</dcterms:modified>
</coreProperties>
</file>