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cb9fcac8b5c143ad" /><Relationship Type="http://schemas.openxmlformats.org/officeDocument/2006/relationships/extended-properties" Target="/docProps/app.xml" Id="Rbfaccb11f4e74bf2" /><Relationship Type="http://schemas.openxmlformats.org/officeDocument/2006/relationships/officeDocument" Target="/ppt/presentation.xml" Id="R579f6abb929b4a3d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64895e8ea6634d6e"/>
  </p:sldMasterIdLst>
  <p:notesMasterIdLst>
    <p:notesMasterId xmlns:r="http://schemas.openxmlformats.org/officeDocument/2006/relationships" r:id="Rf28bda64c2264ed1"/>
  </p:notesMasterIdLst>
  <p:sldIdLst>
    <p:sldId xmlns:r="http://schemas.openxmlformats.org/officeDocument/2006/relationships" id="256" r:id="R4cef5c1ce8254369"/>
    <p:sldId xmlns:r="http://schemas.openxmlformats.org/officeDocument/2006/relationships" id="257" r:id="R0a10e6ad378944b9"/>
    <p:sldId xmlns:r="http://schemas.openxmlformats.org/officeDocument/2006/relationships" id="258" r:id="Ra9bae6875d70406d"/>
    <p:sldId xmlns:r="http://schemas.openxmlformats.org/officeDocument/2006/relationships" id="259" r:id="R73a6b0da640b4a3e"/>
    <p:sldId xmlns:r="http://schemas.openxmlformats.org/officeDocument/2006/relationships" id="260" r:id="R149f1acdd6f64063"/>
    <p:sldId xmlns:r="http://schemas.openxmlformats.org/officeDocument/2006/relationships" id="261" r:id="Rfdaa4e8854904f1d"/>
    <p:sldId xmlns:r="http://schemas.openxmlformats.org/officeDocument/2006/relationships" id="262" r:id="R43fe6f74ba20417b"/>
    <p:sldId xmlns:r="http://schemas.openxmlformats.org/officeDocument/2006/relationships" id="263" r:id="R18b6590f71634494"/>
    <p:sldId xmlns:r="http://schemas.openxmlformats.org/officeDocument/2006/relationships" id="264" r:id="R8048875c8bd24278"/>
    <p:sldId xmlns:r="http://schemas.openxmlformats.org/officeDocument/2006/relationships" id="265" r:id="R7a74da1eefc14439"/>
    <p:sldId xmlns:r="http://schemas.openxmlformats.org/officeDocument/2006/relationships" id="266" r:id="R6690d9bfc2a64fc4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3a1bc0d4388d4972" /><Relationship Type="http://schemas.openxmlformats.org/officeDocument/2006/relationships/slideMaster" Target="/ppt/slideMasters/slideMaster1.xml" Id="R64895e8ea6634d6e" /><Relationship Type="http://schemas.openxmlformats.org/officeDocument/2006/relationships/notesMaster" Target="/ppt/notesMasters/notesMaster1.xml" Id="Rf28bda64c2264ed1" /><Relationship Type="http://schemas.openxmlformats.org/officeDocument/2006/relationships/presProps" Target="/ppt/presProps.xml" Id="Rbca1aa8626994363" /><Relationship Type="http://schemas.openxmlformats.org/officeDocument/2006/relationships/tableStyles" Target="/ppt/tableStyles.xml" Id="R8c77c4623e3b4db0" /><Relationship Type="http://schemas.openxmlformats.org/officeDocument/2006/relationships/slide" Target="/ppt/slides/slide1.xml" Id="R4cef5c1ce8254369" /><Relationship Type="http://schemas.openxmlformats.org/officeDocument/2006/relationships/slide" Target="/ppt/slides/slide2.xml" Id="R0a10e6ad378944b9" /><Relationship Type="http://schemas.openxmlformats.org/officeDocument/2006/relationships/slide" Target="/ppt/slides/slide3.xml" Id="Ra9bae6875d70406d" /><Relationship Type="http://schemas.openxmlformats.org/officeDocument/2006/relationships/slide" Target="/ppt/slides/slide4.xml" Id="R73a6b0da640b4a3e" /><Relationship Type="http://schemas.openxmlformats.org/officeDocument/2006/relationships/slide" Target="/ppt/slides/slide5.xml" Id="R149f1acdd6f64063" /><Relationship Type="http://schemas.openxmlformats.org/officeDocument/2006/relationships/slide" Target="/ppt/slides/slide6.xml" Id="Rfdaa4e8854904f1d" /><Relationship Type="http://schemas.openxmlformats.org/officeDocument/2006/relationships/slide" Target="/ppt/slides/slide7.xml" Id="R43fe6f74ba20417b" /><Relationship Type="http://schemas.openxmlformats.org/officeDocument/2006/relationships/slide" Target="/ppt/slides/slide8.xml" Id="R18b6590f71634494" /><Relationship Type="http://schemas.openxmlformats.org/officeDocument/2006/relationships/slide" Target="/ppt/slides/slide9.xml" Id="R8048875c8bd24278" /><Relationship Type="http://schemas.openxmlformats.org/officeDocument/2006/relationships/slide" Target="/ppt/slides/slide10.xml" Id="R7a74da1eefc14439" /><Relationship Type="http://schemas.openxmlformats.org/officeDocument/2006/relationships/slide" Target="/ppt/slides/slide11.xml" Id="R6690d9bfc2a64fc4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05530f5ffb484b94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fe43bd51ac044585" /><Relationship Type="http://schemas.openxmlformats.org/officeDocument/2006/relationships/notesMaster" Target="/ppt/notesMasters/notesMaster1.xml" Id="R81b5eac1384b4309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6b09af743e624f90" /><Relationship Type="http://schemas.openxmlformats.org/officeDocument/2006/relationships/notesMaster" Target="/ppt/notesMasters/notesMaster1.xml" Id="R6d9bb54b362a4e7e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543a2252d44d4e85" /><Relationship Type="http://schemas.openxmlformats.org/officeDocument/2006/relationships/notesMaster" Target="/ppt/notesMasters/notesMaster1.xml" Id="R1c13938778694437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80c3e4233ecd4ee7" /><Relationship Type="http://schemas.openxmlformats.org/officeDocument/2006/relationships/notesMaster" Target="/ppt/notesMasters/notesMaster1.xml" Id="R7865963e0fd34e5b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289658249a4f4d54" /><Relationship Type="http://schemas.openxmlformats.org/officeDocument/2006/relationships/notesMaster" Target="/ppt/notesMasters/notesMaster1.xml" Id="Ra032c28ab585451b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5ca9a08c3349490c" /><Relationship Type="http://schemas.openxmlformats.org/officeDocument/2006/relationships/notesMaster" Target="/ppt/notesMasters/notesMaster1.xml" Id="Rf001d11f89ee4a3a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472d7c933e1d4944" /><Relationship Type="http://schemas.openxmlformats.org/officeDocument/2006/relationships/notesMaster" Target="/ppt/notesMasters/notesMaster1.xml" Id="Rd4bba8af9d3f4f92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7b077ca0eb414a16" /><Relationship Type="http://schemas.openxmlformats.org/officeDocument/2006/relationships/notesMaster" Target="/ppt/notesMasters/notesMaster1.xml" Id="R50827440fd4c4206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59999b4d57e04dcf" /><Relationship Type="http://schemas.openxmlformats.org/officeDocument/2006/relationships/notesMaster" Target="/ppt/notesMasters/notesMaster1.xml" Id="R9a874b3b1e4e41db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434d078215424481" /><Relationship Type="http://schemas.openxmlformats.org/officeDocument/2006/relationships/notesMaster" Target="/ppt/notesMasters/notesMaster1.xml" Id="R92908ba642f5403c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aa1b3ab675d04f1d" /><Relationship Type="http://schemas.openxmlformats.org/officeDocument/2006/relationships/notesMaster" Target="/ppt/notesMasters/notesMaster1.xml" Id="Rf0ea0ed88c6d4f54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dc763d7e32c44a3" /><Relationship Type="http://schemas.openxmlformats.org/officeDocument/2006/relationships/image" Target="/ppt/media/image.png" Id="Ra8fe99d690cf4ed6" /><Relationship Type="http://schemas.openxmlformats.org/officeDocument/2006/relationships/image" Target="/ppt/media/image2.png" Id="R4c9e50fcaad849fc" /><Relationship Type="http://schemas.openxmlformats.org/officeDocument/2006/relationships/image" Target="/ppt/media/image.jpeg" Id="R2b467fb799554027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b23b93937f94813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a8fe99d690cf4ed6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4c9e50fcaad849fc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b467fb799554027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9524ae1bd1ec4865" /><Relationship Type="http://schemas.openxmlformats.org/officeDocument/2006/relationships/slideLayout" Target="/ppt/slideLayouts/slideLayout1.xml" Id="R8da5814d0f9c4116" /><Relationship Type="http://schemas.openxmlformats.org/officeDocument/2006/relationships/slideLayout" Target="/ppt/slideLayouts/slideLayout2.xml" Id="Reb834ef697cd4262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8da5814d0f9c4116"/>
    <p:sldLayoutId xmlns:r="http://schemas.openxmlformats.org/officeDocument/2006/relationships" id="2147483650" r:id="Reb834ef697cd4262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9a5b3da6dde410f" /><Relationship Type="http://schemas.openxmlformats.org/officeDocument/2006/relationships/notesSlide" Target="/ppt/notesSlides/notesSlide1.xml" Id="Rd296306dc6bc469e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0a47e03f4fb4c16" /><Relationship Type="http://schemas.openxmlformats.org/officeDocument/2006/relationships/notesSlide" Target="/ppt/notesSlides/notesSlide2.xml" Id="Re79df4d709604f34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41957e86a644849" /><Relationship Type="http://schemas.openxmlformats.org/officeDocument/2006/relationships/notesSlide" Target="/ppt/notesSlides/notesSlide3.xml" Id="R95488045842745d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7a9afc9ceb34cf7" /><Relationship Type="http://schemas.openxmlformats.org/officeDocument/2006/relationships/notesSlide" Target="/ppt/notesSlides/notesSlide4.xml" Id="R29e5529195c04623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e0979d187d74c8a" /><Relationship Type="http://schemas.openxmlformats.org/officeDocument/2006/relationships/notesSlide" Target="/ppt/notesSlides/notesSlide5.xml" Id="Ra2d8fefd28f74b5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24896579550458a" /><Relationship Type="http://schemas.openxmlformats.org/officeDocument/2006/relationships/notesSlide" Target="/ppt/notesSlides/notesSlide6.xml" Id="Ra93e7fed68f44596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5314a52c5144bab" /><Relationship Type="http://schemas.openxmlformats.org/officeDocument/2006/relationships/notesSlide" Target="/ppt/notesSlides/notesSlide7.xml" Id="R907872734ae640d7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0b824c0fa2441f5" /><Relationship Type="http://schemas.openxmlformats.org/officeDocument/2006/relationships/notesSlide" Target="/ppt/notesSlides/notesSlide8.xml" Id="R68a979417b9d4b15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5d1e48b586348be" /><Relationship Type="http://schemas.openxmlformats.org/officeDocument/2006/relationships/notesSlide" Target="/ppt/notesSlides/notesSlide9.xml" Id="R0e8bba3d55e946d3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7f6e8bd376f40ad" /><Relationship Type="http://schemas.openxmlformats.org/officeDocument/2006/relationships/notesSlide" Target="/ppt/notesSlides/notesSlide10.xml" Id="R259a82e1a6a64e71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8d3d40ec7ec4839" /><Relationship Type="http://schemas.openxmlformats.org/officeDocument/2006/relationships/notesSlide" Target="/ppt/notesSlides/notesSlide11.xml" Id="Re49a1f0ca67c492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詩篇第141章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141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141:1  |  Psalms 141:1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大衛的詩。 耶和華啊，我曾求告你， 求你快快臨到我這裏！ 我求告你的時候， 願你留心聽我的聲音！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Psalm of David. LORD, I cry unto thee: make haste unto me; give ear unto my voice, when I cry unto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141:2  |  Psalms 141:2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願我的禱告如香陳列在你面前！ 願我舉手[祈求]，如獻晚祭！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my prayer be set forth before thee as incense; and the lifting up of my hands as the evening sacrifice.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141:3  |  Psalms 141:3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耶和華啊，求你禁止我的口， 把守我的嘴！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Set a watch, O LORD, before my mouth; keep the door of my lips.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141:4  |  Psalms 141:4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求你不叫我的心偏向邪惡， 以致我和作孽的人同行惡事； 也不叫我吃他們的美食。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Incline not my heart to any evil thing, to practise wicked works with men that work iniquity: and let me not eat of their dainties.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141:5  |  Psalms 141:5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任憑義人擊打我，[這算為]仁慈； 任憑他責備我，[這算為]頭上的膏油； 我的頭不要躲閃。 正在他們行惡的時候，我仍要祈禱。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 righteous smite me; it shall be a kindness: and let him reprove me; it shall be an excellent oil, which shall not break my head: for yet my prayer also shall be in their calamities.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141:6  |  Psalms 141:6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他們的審判官被扔在巖下； 眾人要聽我的話，因為這話甘甜。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their judges are overthrown in stony places, they shall hear my words; for they are sweet.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141:7  |  Psalms 141:7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我們的骨頭散在墓旁， 好像人耕田、刨地的土塊。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Our bones are scattered at the grave’s mouth, as when one cutteth and cleaveth wood upon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141:8  |  Psalms 141:8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主－耶和華啊，我的眼目仰望你； 我投靠你，求你不要將我撇得孤苦！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mine eyes are unto thee, O GOD the Lord: in thee is my trust; leave not my soul destitute.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141:9  |  Psalms 141:9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求你保護我脫離惡人為我設的網羅 和作孽之人的圈套！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Keep me from the snares which they have laid for me, and the gins of the workers of iniquity.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141:10  |  Psalms 141:10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願惡人落在自己的網裏， 我卻得以逃脫。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 wicked fall into their own nets, whilst that I withal escape.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2026-08-26T10:33:16.4130000Z</dcterms:created>
  <dcterms:modified xsi:type="dcterms:W3CDTF">2026-08-26T10:33:16.4130000Z</dcterms:modified>
</coreProperties>
</file>