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9450149dcdc48d7" /><Relationship Type="http://schemas.openxmlformats.org/officeDocument/2006/relationships/extended-properties" Target="/docProps/app.xml" Id="R433be4605d4e45d6" /><Relationship Type="http://schemas.openxmlformats.org/officeDocument/2006/relationships/officeDocument" Target="/ppt/presentation.xml" Id="R3ddf00a3c18141b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ea6a358552049d8"/>
  </p:sldMasterIdLst>
  <p:notesMasterIdLst>
    <p:notesMasterId xmlns:r="http://schemas.openxmlformats.org/officeDocument/2006/relationships" r:id="R442aade9f9ce4aab"/>
  </p:notesMasterIdLst>
  <p:sldIdLst>
    <p:sldId xmlns:r="http://schemas.openxmlformats.org/officeDocument/2006/relationships" id="256" r:id="R126d7e5cc6a84bd9"/>
    <p:sldId xmlns:r="http://schemas.openxmlformats.org/officeDocument/2006/relationships" id="257" r:id="Rf4af279682dd465e"/>
    <p:sldId xmlns:r="http://schemas.openxmlformats.org/officeDocument/2006/relationships" id="258" r:id="R5902f99a5bfc46a6"/>
    <p:sldId xmlns:r="http://schemas.openxmlformats.org/officeDocument/2006/relationships" id="259" r:id="R037f1f364501489c"/>
    <p:sldId xmlns:r="http://schemas.openxmlformats.org/officeDocument/2006/relationships" id="260" r:id="Re6914a18b7c84d06"/>
    <p:sldId xmlns:r="http://schemas.openxmlformats.org/officeDocument/2006/relationships" id="261" r:id="R5350df3283914c4f"/>
    <p:sldId xmlns:r="http://schemas.openxmlformats.org/officeDocument/2006/relationships" id="262" r:id="R0c1bdb3fd0604ace"/>
    <p:sldId xmlns:r="http://schemas.openxmlformats.org/officeDocument/2006/relationships" id="263" r:id="R0130dada07dd4de1"/>
    <p:sldId xmlns:r="http://schemas.openxmlformats.org/officeDocument/2006/relationships" id="264" r:id="R51a2e6fc7b7c44a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5b21db41142c455e" /><Relationship Type="http://schemas.openxmlformats.org/officeDocument/2006/relationships/slideMaster" Target="/ppt/slideMasters/slideMaster1.xml" Id="R8ea6a358552049d8" /><Relationship Type="http://schemas.openxmlformats.org/officeDocument/2006/relationships/notesMaster" Target="/ppt/notesMasters/notesMaster1.xml" Id="R442aade9f9ce4aab" /><Relationship Type="http://schemas.openxmlformats.org/officeDocument/2006/relationships/presProps" Target="/ppt/presProps.xml" Id="R644ba0830bfe4b1f" /><Relationship Type="http://schemas.openxmlformats.org/officeDocument/2006/relationships/tableStyles" Target="/ppt/tableStyles.xml" Id="R42c981e8c1fc4464" /><Relationship Type="http://schemas.openxmlformats.org/officeDocument/2006/relationships/slide" Target="/ppt/slides/slide1.xml" Id="R126d7e5cc6a84bd9" /><Relationship Type="http://schemas.openxmlformats.org/officeDocument/2006/relationships/slide" Target="/ppt/slides/slide2.xml" Id="Rf4af279682dd465e" /><Relationship Type="http://schemas.openxmlformats.org/officeDocument/2006/relationships/slide" Target="/ppt/slides/slide3.xml" Id="R5902f99a5bfc46a6" /><Relationship Type="http://schemas.openxmlformats.org/officeDocument/2006/relationships/slide" Target="/ppt/slides/slide4.xml" Id="R037f1f364501489c" /><Relationship Type="http://schemas.openxmlformats.org/officeDocument/2006/relationships/slide" Target="/ppt/slides/slide5.xml" Id="Re6914a18b7c84d06" /><Relationship Type="http://schemas.openxmlformats.org/officeDocument/2006/relationships/slide" Target="/ppt/slides/slide6.xml" Id="R5350df3283914c4f" /><Relationship Type="http://schemas.openxmlformats.org/officeDocument/2006/relationships/slide" Target="/ppt/slides/slide7.xml" Id="R0c1bdb3fd0604ace" /><Relationship Type="http://schemas.openxmlformats.org/officeDocument/2006/relationships/slide" Target="/ppt/slides/slide8.xml" Id="R0130dada07dd4de1" /><Relationship Type="http://schemas.openxmlformats.org/officeDocument/2006/relationships/slide" Target="/ppt/slides/slide9.xml" Id="R51a2e6fc7b7c44a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26e72a454c8414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2b1ee3281104a28" /><Relationship Type="http://schemas.openxmlformats.org/officeDocument/2006/relationships/notesMaster" Target="/ppt/notesMasters/notesMaster1.xml" Id="R7d44f501a535422f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22022c7cac14cac" /><Relationship Type="http://schemas.openxmlformats.org/officeDocument/2006/relationships/notesMaster" Target="/ppt/notesMasters/notesMaster1.xml" Id="Rac1441625d3745e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e6f09b9ea7340e1" /><Relationship Type="http://schemas.openxmlformats.org/officeDocument/2006/relationships/notesMaster" Target="/ppt/notesMasters/notesMaster1.xml" Id="R7d1bb57d4e45400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a62952181b4b4e21" /><Relationship Type="http://schemas.openxmlformats.org/officeDocument/2006/relationships/notesMaster" Target="/ppt/notesMasters/notesMaster1.xml" Id="R9e71e1e2d791496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11e0df5b70147fd" /><Relationship Type="http://schemas.openxmlformats.org/officeDocument/2006/relationships/notesMaster" Target="/ppt/notesMasters/notesMaster1.xml" Id="Ra198a6f6a42240cf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acfb556f773040cc" /><Relationship Type="http://schemas.openxmlformats.org/officeDocument/2006/relationships/notesMaster" Target="/ppt/notesMasters/notesMaster1.xml" Id="R5171da60bbfa42e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01549adb26604383" /><Relationship Type="http://schemas.openxmlformats.org/officeDocument/2006/relationships/notesMaster" Target="/ppt/notesMasters/notesMaster1.xml" Id="Rdb24f75c695a49c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c35fe9a55e834f29" /><Relationship Type="http://schemas.openxmlformats.org/officeDocument/2006/relationships/notesMaster" Target="/ppt/notesMasters/notesMaster1.xml" Id="Ra7d03932477a4b5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a2c8791b1614086" /><Relationship Type="http://schemas.openxmlformats.org/officeDocument/2006/relationships/notesMaster" Target="/ppt/notesMasters/notesMaster1.xml" Id="R9e10672c5784404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cb579730e804628" /><Relationship Type="http://schemas.openxmlformats.org/officeDocument/2006/relationships/image" Target="/ppt/media/image.png" Id="R0a159dc6a7f44d4d" /><Relationship Type="http://schemas.openxmlformats.org/officeDocument/2006/relationships/image" Target="/ppt/media/image2.png" Id="R092c2b7586884593" /><Relationship Type="http://schemas.openxmlformats.org/officeDocument/2006/relationships/image" Target="/ppt/media/image.jpeg" Id="Rb4b4f54671ce4222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454b8c2c4f34f9f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0a159dc6a7f44d4d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92c2b7586884593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4b4f54671ce4222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ee00bd6c2ec45b2" /><Relationship Type="http://schemas.openxmlformats.org/officeDocument/2006/relationships/slideLayout" Target="/ppt/slideLayouts/slideLayout1.xml" Id="Rafe077692b6b4bfb" /><Relationship Type="http://schemas.openxmlformats.org/officeDocument/2006/relationships/slideLayout" Target="/ppt/slideLayouts/slideLayout2.xml" Id="R6fc8371974944951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fe077692b6b4bfb"/>
    <p:sldLayoutId xmlns:r="http://schemas.openxmlformats.org/officeDocument/2006/relationships" id="2147483650" r:id="R6fc8371974944951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6d1af054bd4cd4" /><Relationship Type="http://schemas.openxmlformats.org/officeDocument/2006/relationships/notesSlide" Target="/ppt/notesSlides/notesSlide1.xml" Id="R7e8567919c9d4bb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b7adefa3fdd4600" /><Relationship Type="http://schemas.openxmlformats.org/officeDocument/2006/relationships/notesSlide" Target="/ppt/notesSlides/notesSlide2.xml" Id="R862ddfe649f64dc5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beb79d598d4411" /><Relationship Type="http://schemas.openxmlformats.org/officeDocument/2006/relationships/notesSlide" Target="/ppt/notesSlides/notesSlide3.xml" Id="R374f973206534b0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fd72739ede9437d" /><Relationship Type="http://schemas.openxmlformats.org/officeDocument/2006/relationships/notesSlide" Target="/ppt/notesSlides/notesSlide4.xml" Id="R24c41e509fac4d2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08d4078131497f" /><Relationship Type="http://schemas.openxmlformats.org/officeDocument/2006/relationships/notesSlide" Target="/ppt/notesSlides/notesSlide5.xml" Id="R27d80cb8acff47a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41ea23704c40ea" /><Relationship Type="http://schemas.openxmlformats.org/officeDocument/2006/relationships/notesSlide" Target="/ppt/notesSlides/notesSlide6.xml" Id="R5c6c47efa373473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db4873bbb448a9" /><Relationship Type="http://schemas.openxmlformats.org/officeDocument/2006/relationships/notesSlide" Target="/ppt/notesSlides/notesSlide7.xml" Id="R90ffb4d78dfd4a0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93e6ad1ab946ab" /><Relationship Type="http://schemas.openxmlformats.org/officeDocument/2006/relationships/notesSlide" Target="/ppt/notesSlides/notesSlide8.xml" Id="Rc95b9c751abf42f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641567c1954f02" /><Relationship Type="http://schemas.openxmlformats.org/officeDocument/2006/relationships/notesSlide" Target="/ppt/notesSlides/notesSlide9.xml" Id="R6d8679b8f505460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詩篇第121章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121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121:1  |  Psalms 121:1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上行之詩。 我要向山舉目； 我的幫助從何而來？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Song of degrees. I will lift up mine eyes unto the hills, from whence cometh my help.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121:2  |  Psalms 121:2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我的幫助 從造天地的耶和華而來。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help cometh from the LORD, which made heaven and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121:3  |  Psalms 121:3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他必不叫你的腳搖動； 保護你的必不打盹！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will not suffer thy foot to be moved: he that keepeth thee will not slumber.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121:4  |  Psalms 121:4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保護以色列的， 也不打盹也不睡覺。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he that keepeth Israel shall neither slumber nor sleep.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121:5  |  Psalms 121:5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保護你的是耶和華； 耶和華在你右邊蔭庇你。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is thy keeper: the LORD is thy shade upon thy right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121:6  |  Psalms 121:6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白日，太陽必不傷你； 夜間，月亮必不害你。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sun shall not smite thee by day, nor the moon by night.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121:7  |  Psalms 121:7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耶和華要保護你，免受一切的災害； 他要保護你的性命。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shall preserve thee from all evil: he shall preserve thy soul.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121:8  |  Psalms 121:8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你出你入，耶和華要保護你， 從今時直到永遠。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shall preserve thy going out and thy coming in from this time forth, and even for evermore.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2026-08-26T10:32:35.5900000Z</dcterms:created>
  <dcterms:modified xsi:type="dcterms:W3CDTF">2026-08-26T10:32:35.5900000Z</dcterms:modified>
</coreProperties>
</file>