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8c1e4bb72744fc2" /><Relationship Type="http://schemas.openxmlformats.org/officeDocument/2006/relationships/extended-properties" Target="/docProps/app.xml" Id="R0deef29bde2444c8" /><Relationship Type="http://schemas.openxmlformats.org/officeDocument/2006/relationships/officeDocument" Target="/ppt/presentation.xml" Id="Rf7ccf00188b7495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d08c820c83146db"/>
  </p:sldMasterIdLst>
  <p:notesMasterIdLst>
    <p:notesMasterId xmlns:r="http://schemas.openxmlformats.org/officeDocument/2006/relationships" r:id="R81ec1fa565ae4567"/>
  </p:notesMasterIdLst>
  <p:sldIdLst>
    <p:sldId xmlns:r="http://schemas.openxmlformats.org/officeDocument/2006/relationships" id="256" r:id="R84aff0b6d644473e"/>
    <p:sldId xmlns:r="http://schemas.openxmlformats.org/officeDocument/2006/relationships" id="257" r:id="R3c95df5ae17a4dcd"/>
    <p:sldId xmlns:r="http://schemas.openxmlformats.org/officeDocument/2006/relationships" id="258" r:id="Rf2df46b5e0b345d3"/>
    <p:sldId xmlns:r="http://schemas.openxmlformats.org/officeDocument/2006/relationships" id="259" r:id="Rf6b585fc7ce14447"/>
    <p:sldId xmlns:r="http://schemas.openxmlformats.org/officeDocument/2006/relationships" id="260" r:id="R299ff5deb8d24673"/>
    <p:sldId xmlns:r="http://schemas.openxmlformats.org/officeDocument/2006/relationships" id="261" r:id="Racb9d46ddd43453c"/>
    <p:sldId xmlns:r="http://schemas.openxmlformats.org/officeDocument/2006/relationships" id="262" r:id="Rc30aed9191f14a1f"/>
    <p:sldId xmlns:r="http://schemas.openxmlformats.org/officeDocument/2006/relationships" id="263" r:id="R511276e9a9af436d"/>
    <p:sldId xmlns:r="http://schemas.openxmlformats.org/officeDocument/2006/relationships" id="264" r:id="R9188f4221fc549fb"/>
    <p:sldId xmlns:r="http://schemas.openxmlformats.org/officeDocument/2006/relationships" id="265" r:id="R1380df5d2e51445b"/>
    <p:sldId xmlns:r="http://schemas.openxmlformats.org/officeDocument/2006/relationships" id="266" r:id="Rf8e2d2b5e4474172"/>
    <p:sldId xmlns:r="http://schemas.openxmlformats.org/officeDocument/2006/relationships" id="267" r:id="R4b3d8d4075694594"/>
    <p:sldId xmlns:r="http://schemas.openxmlformats.org/officeDocument/2006/relationships" id="268" r:id="Rf7c93e7421be446c"/>
    <p:sldId xmlns:r="http://schemas.openxmlformats.org/officeDocument/2006/relationships" id="269" r:id="R6d621684cc334dd6"/>
    <p:sldId xmlns:r="http://schemas.openxmlformats.org/officeDocument/2006/relationships" id="270" r:id="R97db6f542a334c50"/>
    <p:sldId xmlns:r="http://schemas.openxmlformats.org/officeDocument/2006/relationships" id="271" r:id="R8f0a62592a144a00"/>
    <p:sldId xmlns:r="http://schemas.openxmlformats.org/officeDocument/2006/relationships" id="272" r:id="R1e3e06dd72274c98"/>
    <p:sldId xmlns:r="http://schemas.openxmlformats.org/officeDocument/2006/relationships" id="273" r:id="R7bc3c03e717b4cdb"/>
    <p:sldId xmlns:r="http://schemas.openxmlformats.org/officeDocument/2006/relationships" id="274" r:id="R37164726fbe44904"/>
    <p:sldId xmlns:r="http://schemas.openxmlformats.org/officeDocument/2006/relationships" id="275" r:id="Re5c2ada50e474f58"/>
    <p:sldId xmlns:r="http://schemas.openxmlformats.org/officeDocument/2006/relationships" id="276" r:id="R5cb0015b2074442e"/>
    <p:sldId xmlns:r="http://schemas.openxmlformats.org/officeDocument/2006/relationships" id="277" r:id="R7780e3857a66457f"/>
    <p:sldId xmlns:r="http://schemas.openxmlformats.org/officeDocument/2006/relationships" id="278" r:id="R477833784506447a"/>
    <p:sldId xmlns:r="http://schemas.openxmlformats.org/officeDocument/2006/relationships" id="279" r:id="Rc0cdbbe2105e4756"/>
    <p:sldId xmlns:r="http://schemas.openxmlformats.org/officeDocument/2006/relationships" id="280" r:id="R8e409131b7974365"/>
    <p:sldId xmlns:r="http://schemas.openxmlformats.org/officeDocument/2006/relationships" id="281" r:id="R775a44cb24e947ac"/>
    <p:sldId xmlns:r="http://schemas.openxmlformats.org/officeDocument/2006/relationships" id="282" r:id="R03960c0a79fc4bd7"/>
    <p:sldId xmlns:r="http://schemas.openxmlformats.org/officeDocument/2006/relationships" id="283" r:id="R3eaeddc497b14777"/>
    <p:sldId xmlns:r="http://schemas.openxmlformats.org/officeDocument/2006/relationships" id="284" r:id="R2920e92c352c49d6"/>
    <p:sldId xmlns:r="http://schemas.openxmlformats.org/officeDocument/2006/relationships" id="285" r:id="R8c79b469df1a4a2d"/>
    <p:sldId xmlns:r="http://schemas.openxmlformats.org/officeDocument/2006/relationships" id="286" r:id="Rd90d1196ae08472a"/>
    <p:sldId xmlns:r="http://schemas.openxmlformats.org/officeDocument/2006/relationships" id="287" r:id="Rbe16b644a89c4de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b4eeb4a2c4e4ffc" /><Relationship Type="http://schemas.openxmlformats.org/officeDocument/2006/relationships/slideMaster" Target="/ppt/slideMasters/slideMaster1.xml" Id="Rfd08c820c83146db" /><Relationship Type="http://schemas.openxmlformats.org/officeDocument/2006/relationships/notesMaster" Target="/ppt/notesMasters/notesMaster1.xml" Id="R81ec1fa565ae4567" /><Relationship Type="http://schemas.openxmlformats.org/officeDocument/2006/relationships/presProps" Target="/ppt/presProps.xml" Id="Ra431e4a29d964383" /><Relationship Type="http://schemas.openxmlformats.org/officeDocument/2006/relationships/tableStyles" Target="/ppt/tableStyles.xml" Id="R84bcc8b610314685" /><Relationship Type="http://schemas.openxmlformats.org/officeDocument/2006/relationships/slide" Target="/ppt/slides/slide1.xml" Id="R84aff0b6d644473e" /><Relationship Type="http://schemas.openxmlformats.org/officeDocument/2006/relationships/slide" Target="/ppt/slides/slide2.xml" Id="R3c95df5ae17a4dcd" /><Relationship Type="http://schemas.openxmlformats.org/officeDocument/2006/relationships/slide" Target="/ppt/slides/slide3.xml" Id="Rf2df46b5e0b345d3" /><Relationship Type="http://schemas.openxmlformats.org/officeDocument/2006/relationships/slide" Target="/ppt/slides/slide4.xml" Id="Rf6b585fc7ce14447" /><Relationship Type="http://schemas.openxmlformats.org/officeDocument/2006/relationships/slide" Target="/ppt/slides/slide5.xml" Id="R299ff5deb8d24673" /><Relationship Type="http://schemas.openxmlformats.org/officeDocument/2006/relationships/slide" Target="/ppt/slides/slide6.xml" Id="Racb9d46ddd43453c" /><Relationship Type="http://schemas.openxmlformats.org/officeDocument/2006/relationships/slide" Target="/ppt/slides/slide7.xml" Id="Rc30aed9191f14a1f" /><Relationship Type="http://schemas.openxmlformats.org/officeDocument/2006/relationships/slide" Target="/ppt/slides/slide8.xml" Id="R511276e9a9af436d" /><Relationship Type="http://schemas.openxmlformats.org/officeDocument/2006/relationships/slide" Target="/ppt/slides/slide9.xml" Id="R9188f4221fc549fb" /><Relationship Type="http://schemas.openxmlformats.org/officeDocument/2006/relationships/slide" Target="/ppt/slides/slide10.xml" Id="R1380df5d2e51445b" /><Relationship Type="http://schemas.openxmlformats.org/officeDocument/2006/relationships/slide" Target="/ppt/slides/slide11.xml" Id="Rf8e2d2b5e4474172" /><Relationship Type="http://schemas.openxmlformats.org/officeDocument/2006/relationships/slide" Target="/ppt/slides/slide12.xml" Id="R4b3d8d4075694594" /><Relationship Type="http://schemas.openxmlformats.org/officeDocument/2006/relationships/slide" Target="/ppt/slides/slide13.xml" Id="Rf7c93e7421be446c" /><Relationship Type="http://schemas.openxmlformats.org/officeDocument/2006/relationships/slide" Target="/ppt/slides/slide14.xml" Id="R6d621684cc334dd6" /><Relationship Type="http://schemas.openxmlformats.org/officeDocument/2006/relationships/slide" Target="/ppt/slides/slide15.xml" Id="R97db6f542a334c50" /><Relationship Type="http://schemas.openxmlformats.org/officeDocument/2006/relationships/slide" Target="/ppt/slides/slide16.xml" Id="R8f0a62592a144a00" /><Relationship Type="http://schemas.openxmlformats.org/officeDocument/2006/relationships/slide" Target="/ppt/slides/slide17.xml" Id="R1e3e06dd72274c98" /><Relationship Type="http://schemas.openxmlformats.org/officeDocument/2006/relationships/slide" Target="/ppt/slides/slide18.xml" Id="R7bc3c03e717b4cdb" /><Relationship Type="http://schemas.openxmlformats.org/officeDocument/2006/relationships/slide" Target="/ppt/slides/slide19.xml" Id="R37164726fbe44904" /><Relationship Type="http://schemas.openxmlformats.org/officeDocument/2006/relationships/slide" Target="/ppt/slides/slide20.xml" Id="Re5c2ada50e474f58" /><Relationship Type="http://schemas.openxmlformats.org/officeDocument/2006/relationships/slide" Target="/ppt/slides/slide21.xml" Id="R5cb0015b2074442e" /><Relationship Type="http://schemas.openxmlformats.org/officeDocument/2006/relationships/slide" Target="/ppt/slides/slide22.xml" Id="R7780e3857a66457f" /><Relationship Type="http://schemas.openxmlformats.org/officeDocument/2006/relationships/slide" Target="/ppt/slides/slide23.xml" Id="R477833784506447a" /><Relationship Type="http://schemas.openxmlformats.org/officeDocument/2006/relationships/slide" Target="/ppt/slides/slide24.xml" Id="Rc0cdbbe2105e4756" /><Relationship Type="http://schemas.openxmlformats.org/officeDocument/2006/relationships/slide" Target="/ppt/slides/slide25.xml" Id="R8e409131b7974365" /><Relationship Type="http://schemas.openxmlformats.org/officeDocument/2006/relationships/slide" Target="/ppt/slides/slide26.xml" Id="R775a44cb24e947ac" /><Relationship Type="http://schemas.openxmlformats.org/officeDocument/2006/relationships/slide" Target="/ppt/slides/slide27.xml" Id="R03960c0a79fc4bd7" /><Relationship Type="http://schemas.openxmlformats.org/officeDocument/2006/relationships/slide" Target="/ppt/slides/slide28.xml" Id="R3eaeddc497b14777" /><Relationship Type="http://schemas.openxmlformats.org/officeDocument/2006/relationships/slide" Target="/ppt/slides/slide29.xml" Id="R2920e92c352c49d6" /><Relationship Type="http://schemas.openxmlformats.org/officeDocument/2006/relationships/slide" Target="/ppt/slides/slide30.xml" Id="R8c79b469df1a4a2d" /><Relationship Type="http://schemas.openxmlformats.org/officeDocument/2006/relationships/slide" Target="/ppt/slides/slide31.xml" Id="Rd90d1196ae08472a" /><Relationship Type="http://schemas.openxmlformats.org/officeDocument/2006/relationships/slide" Target="/ppt/slides/slide32.xml" Id="Rbe16b644a89c4de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c3519798927418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4430a254757437b" /><Relationship Type="http://schemas.openxmlformats.org/officeDocument/2006/relationships/notesMaster" Target="/ppt/notesMasters/notesMaster1.xml" Id="R457fcbb7cb4f4e5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826e511d49d408f" /><Relationship Type="http://schemas.openxmlformats.org/officeDocument/2006/relationships/notesMaster" Target="/ppt/notesMasters/notesMaster1.xml" Id="Rc21d3a6df8ff4f4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5da5db1bad14950" /><Relationship Type="http://schemas.openxmlformats.org/officeDocument/2006/relationships/notesMaster" Target="/ppt/notesMasters/notesMaster1.xml" Id="R04b5fd0367ed497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5db3c56167540b2" /><Relationship Type="http://schemas.openxmlformats.org/officeDocument/2006/relationships/notesMaster" Target="/ppt/notesMasters/notesMaster1.xml" Id="R0e3de48a2ed947c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f629c97ae9e42aa" /><Relationship Type="http://schemas.openxmlformats.org/officeDocument/2006/relationships/notesMaster" Target="/ppt/notesMasters/notesMaster1.xml" Id="Rc9f8d6a8b0ae43f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25882a4cfdf4ae5" /><Relationship Type="http://schemas.openxmlformats.org/officeDocument/2006/relationships/notesMaster" Target="/ppt/notesMasters/notesMaster1.xml" Id="R2469eeb1f55849f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ce8983ff16f4334" /><Relationship Type="http://schemas.openxmlformats.org/officeDocument/2006/relationships/notesMaster" Target="/ppt/notesMasters/notesMaster1.xml" Id="R5196c27dfc5f410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83ab5ba1ff14237" /><Relationship Type="http://schemas.openxmlformats.org/officeDocument/2006/relationships/notesMaster" Target="/ppt/notesMasters/notesMaster1.xml" Id="R90ad9dad7d95472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78f2950c0ad479a" /><Relationship Type="http://schemas.openxmlformats.org/officeDocument/2006/relationships/notesMaster" Target="/ppt/notesMasters/notesMaster1.xml" Id="R4481205f3b4f488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ddefbae86cb4132" /><Relationship Type="http://schemas.openxmlformats.org/officeDocument/2006/relationships/notesMaster" Target="/ppt/notesMasters/notesMaster1.xml" Id="R450d9fe10ced43d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e3801c468c24adf" /><Relationship Type="http://schemas.openxmlformats.org/officeDocument/2006/relationships/notesMaster" Target="/ppt/notesMasters/notesMaster1.xml" Id="R5a7aa7eb2cbb496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5b84266f7284bfb" /><Relationship Type="http://schemas.openxmlformats.org/officeDocument/2006/relationships/notesMaster" Target="/ppt/notesMasters/notesMaster1.xml" Id="R8a229d089ee0443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a8a629c66324c63" /><Relationship Type="http://schemas.openxmlformats.org/officeDocument/2006/relationships/notesMaster" Target="/ppt/notesMasters/notesMaster1.xml" Id="R8f9a03686d43441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3c6108c3eff416f" /><Relationship Type="http://schemas.openxmlformats.org/officeDocument/2006/relationships/notesMaster" Target="/ppt/notesMasters/notesMaster1.xml" Id="R4c32d5c0883b4e1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a43de4cc97b499d" /><Relationship Type="http://schemas.openxmlformats.org/officeDocument/2006/relationships/notesMaster" Target="/ppt/notesMasters/notesMaster1.xml" Id="R451ade33eb264b3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4a76ad579714e43" /><Relationship Type="http://schemas.openxmlformats.org/officeDocument/2006/relationships/notesMaster" Target="/ppt/notesMasters/notesMaster1.xml" Id="R28ac02cea0874e4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a2eea5356fc4662" /><Relationship Type="http://schemas.openxmlformats.org/officeDocument/2006/relationships/notesMaster" Target="/ppt/notesMasters/notesMaster1.xml" Id="Rb8b7ee41a90a4a3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bc7fa2932fa4a35" /><Relationship Type="http://schemas.openxmlformats.org/officeDocument/2006/relationships/notesMaster" Target="/ppt/notesMasters/notesMaster1.xml" Id="R93e85f0c36e743b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a516dd0e3b07440b" /><Relationship Type="http://schemas.openxmlformats.org/officeDocument/2006/relationships/notesMaster" Target="/ppt/notesMasters/notesMaster1.xml" Id="R03cfab35031b472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081cd014adce4dce" /><Relationship Type="http://schemas.openxmlformats.org/officeDocument/2006/relationships/notesMaster" Target="/ppt/notesMasters/notesMaster1.xml" Id="Rd77d1bba6ac249a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7b45f620141c4368" /><Relationship Type="http://schemas.openxmlformats.org/officeDocument/2006/relationships/notesMaster" Target="/ppt/notesMasters/notesMaster1.xml" Id="R2365c3e55438481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98c7118b549438d" /><Relationship Type="http://schemas.openxmlformats.org/officeDocument/2006/relationships/notesMaster" Target="/ppt/notesMasters/notesMaster1.xml" Id="Re452223879ee416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1e849eb54604382" /><Relationship Type="http://schemas.openxmlformats.org/officeDocument/2006/relationships/notesMaster" Target="/ppt/notesMasters/notesMaster1.xml" Id="Rf236ce2803ef495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f217b4ea1cec417d" /><Relationship Type="http://schemas.openxmlformats.org/officeDocument/2006/relationships/notesMaster" Target="/ppt/notesMasters/notesMaster1.xml" Id="Rb021421a061e454d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2dc1be2d04a8423b" /><Relationship Type="http://schemas.openxmlformats.org/officeDocument/2006/relationships/notesMaster" Target="/ppt/notesMasters/notesMaster1.xml" Id="R53a3488b555d4a6b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eec4598a3baa4078" /><Relationship Type="http://schemas.openxmlformats.org/officeDocument/2006/relationships/notesMaster" Target="/ppt/notesMasters/notesMaster1.xml" Id="Raa216931ee07453b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c9c2b9ce79124fe2" /><Relationship Type="http://schemas.openxmlformats.org/officeDocument/2006/relationships/notesMaster" Target="/ppt/notesMasters/notesMaster1.xml" Id="Rb483997e29124fcf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67a51b9471f7464a" /><Relationship Type="http://schemas.openxmlformats.org/officeDocument/2006/relationships/notesMaster" Target="/ppt/notesMasters/notesMaster1.xml" Id="R36185b0956064368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ed3392c36a8f4c6e" /><Relationship Type="http://schemas.openxmlformats.org/officeDocument/2006/relationships/notesMaster" Target="/ppt/notesMasters/notesMaster1.xml" Id="R6f68c2a58090422d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bad56ab3422d433e" /><Relationship Type="http://schemas.openxmlformats.org/officeDocument/2006/relationships/notesMaster" Target="/ppt/notesMasters/notesMaster1.xml" Id="Rf324d2a64b944ec3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9d33ccc9ff544915" /><Relationship Type="http://schemas.openxmlformats.org/officeDocument/2006/relationships/notesMaster" Target="/ppt/notesMasters/notesMaster1.xml" Id="Raea2c9c457144d33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6f5205174ade4d9f" /><Relationship Type="http://schemas.openxmlformats.org/officeDocument/2006/relationships/notesMaster" Target="/ppt/notesMasters/notesMaster1.xml" Id="R2747f2d292514ed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11e127bf0464889" /><Relationship Type="http://schemas.openxmlformats.org/officeDocument/2006/relationships/image" Target="/ppt/media/image.png" Id="R8beb439ada354086" /><Relationship Type="http://schemas.openxmlformats.org/officeDocument/2006/relationships/image" Target="/ppt/media/image2.png" Id="R4b323ea6f1094dc7" /><Relationship Type="http://schemas.openxmlformats.org/officeDocument/2006/relationships/image" Target="/ppt/media/image.jpeg" Id="R9a39e5c87c81489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0ca7e4a5940435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beb439ada35408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b323ea6f1094dc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a39e5c87c81489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f6ce24d2e4f46da" /><Relationship Type="http://schemas.openxmlformats.org/officeDocument/2006/relationships/slideLayout" Target="/ppt/slideLayouts/slideLayout1.xml" Id="R136b747e35214697" /><Relationship Type="http://schemas.openxmlformats.org/officeDocument/2006/relationships/slideLayout" Target="/ppt/slideLayouts/slideLayout2.xml" Id="R42595cacf7944b5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36b747e35214697"/>
    <p:sldLayoutId xmlns:r="http://schemas.openxmlformats.org/officeDocument/2006/relationships" id="2147483650" r:id="R42595cacf7944b5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7882b6913d43eb" /><Relationship Type="http://schemas.openxmlformats.org/officeDocument/2006/relationships/notesSlide" Target="/ppt/notesSlides/notesSlide1.xml" Id="R761821d8b89c498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a685f6db3c4d0a" /><Relationship Type="http://schemas.openxmlformats.org/officeDocument/2006/relationships/notesSlide" Target="/ppt/notesSlides/notesSlide2.xml" Id="R7557cf9251f34ba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af96a01bb44520" /><Relationship Type="http://schemas.openxmlformats.org/officeDocument/2006/relationships/notesSlide" Target="/ppt/notesSlides/notesSlide3.xml" Id="R3f320b11a782425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b214f671cd452d" /><Relationship Type="http://schemas.openxmlformats.org/officeDocument/2006/relationships/notesSlide" Target="/ppt/notesSlides/notesSlide4.xml" Id="R5854c7162f71461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42c56d92684054" /><Relationship Type="http://schemas.openxmlformats.org/officeDocument/2006/relationships/notesSlide" Target="/ppt/notesSlides/notesSlide5.xml" Id="R8360f272d9a449d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7ae2ef41374bce" /><Relationship Type="http://schemas.openxmlformats.org/officeDocument/2006/relationships/notesSlide" Target="/ppt/notesSlides/notesSlide6.xml" Id="R88db8f767bf44dc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63f59691214166" /><Relationship Type="http://schemas.openxmlformats.org/officeDocument/2006/relationships/notesSlide" Target="/ppt/notesSlides/notesSlide7.xml" Id="Rf071c55b8f8b4e9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f5f2af8ba542a4" /><Relationship Type="http://schemas.openxmlformats.org/officeDocument/2006/relationships/notesSlide" Target="/ppt/notesSlides/notesSlide8.xml" Id="Rf0f9ccd78747410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44611f42bf4c9b" /><Relationship Type="http://schemas.openxmlformats.org/officeDocument/2006/relationships/notesSlide" Target="/ppt/notesSlides/notesSlide9.xml" Id="R78d3fc72bde9456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cdde5cb3554d1b" /><Relationship Type="http://schemas.openxmlformats.org/officeDocument/2006/relationships/notesSlide" Target="/ppt/notesSlides/notesSlide10.xml" Id="R383dd9f854a44db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ff620aabd54915" /><Relationship Type="http://schemas.openxmlformats.org/officeDocument/2006/relationships/notesSlide" Target="/ppt/notesSlides/notesSlide11.xml" Id="R42673c0eb291485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4f88cd999c4575" /><Relationship Type="http://schemas.openxmlformats.org/officeDocument/2006/relationships/notesSlide" Target="/ppt/notesSlides/notesSlide12.xml" Id="R6c80fae52742424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4e44d4b28a4e28" /><Relationship Type="http://schemas.openxmlformats.org/officeDocument/2006/relationships/notesSlide" Target="/ppt/notesSlides/notesSlide13.xml" Id="R451b06ed40ce495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83a405a3a7421e" /><Relationship Type="http://schemas.openxmlformats.org/officeDocument/2006/relationships/notesSlide" Target="/ppt/notesSlides/notesSlide14.xml" Id="R1a0f2599e6bd434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c423131c5f4f3d" /><Relationship Type="http://schemas.openxmlformats.org/officeDocument/2006/relationships/notesSlide" Target="/ppt/notesSlides/notesSlide15.xml" Id="R0d53bfe0c3cf4be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f3b9f0567244da" /><Relationship Type="http://schemas.openxmlformats.org/officeDocument/2006/relationships/notesSlide" Target="/ppt/notesSlides/notesSlide16.xml" Id="R5bf0e2c8c7dc445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c9723823d2462e" /><Relationship Type="http://schemas.openxmlformats.org/officeDocument/2006/relationships/notesSlide" Target="/ppt/notesSlides/notesSlide17.xml" Id="R1f76bc6bc7a4416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d537f026794fc4" /><Relationship Type="http://schemas.openxmlformats.org/officeDocument/2006/relationships/notesSlide" Target="/ppt/notesSlides/notesSlide18.xml" Id="Rd78f6acd0d0b4d3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2a059a448f4e30" /><Relationship Type="http://schemas.openxmlformats.org/officeDocument/2006/relationships/notesSlide" Target="/ppt/notesSlides/notesSlide19.xml" Id="R7b2ff868f4f04e14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0fe85251c84e32" /><Relationship Type="http://schemas.openxmlformats.org/officeDocument/2006/relationships/notesSlide" Target="/ppt/notesSlides/notesSlide20.xml" Id="Ra1bbf5a393c84ff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2beeaf27c24d2f" /><Relationship Type="http://schemas.openxmlformats.org/officeDocument/2006/relationships/notesSlide" Target="/ppt/notesSlides/notesSlide21.xml" Id="R69da09ce7d5e48bd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0402006ea746c7" /><Relationship Type="http://schemas.openxmlformats.org/officeDocument/2006/relationships/notesSlide" Target="/ppt/notesSlides/notesSlide22.xml" Id="R939ad2e10fb043f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9a9e0112034a73" /><Relationship Type="http://schemas.openxmlformats.org/officeDocument/2006/relationships/notesSlide" Target="/ppt/notesSlides/notesSlide23.xml" Id="Rbc70698b89814560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45b389a0ba43ac" /><Relationship Type="http://schemas.openxmlformats.org/officeDocument/2006/relationships/notesSlide" Target="/ppt/notesSlides/notesSlide24.xml" Id="R8f5c112b5e6042f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3794ed86224e22" /><Relationship Type="http://schemas.openxmlformats.org/officeDocument/2006/relationships/notesSlide" Target="/ppt/notesSlides/notesSlide25.xml" Id="R819b1dae547e49a8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4be08f575948c6" /><Relationship Type="http://schemas.openxmlformats.org/officeDocument/2006/relationships/notesSlide" Target="/ppt/notesSlides/notesSlide26.xml" Id="Rc07005eee9884dc9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6b4103a6de4f37" /><Relationship Type="http://schemas.openxmlformats.org/officeDocument/2006/relationships/notesSlide" Target="/ppt/notesSlides/notesSlide27.xml" Id="Ra98ef5c6e2244340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7edb42ac0f44ed" /><Relationship Type="http://schemas.openxmlformats.org/officeDocument/2006/relationships/notesSlide" Target="/ppt/notesSlides/notesSlide28.xml" Id="R084e92b8f0fd47f5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f1c78f20bb4d85" /><Relationship Type="http://schemas.openxmlformats.org/officeDocument/2006/relationships/notesSlide" Target="/ppt/notesSlides/notesSlide29.xml" Id="Rb2283e3b1166467c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f697a08d834e01" /><Relationship Type="http://schemas.openxmlformats.org/officeDocument/2006/relationships/notesSlide" Target="/ppt/notesSlides/notesSlide30.xml" Id="Rba5d40740f77428c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b6c6d0b7994a3b" /><Relationship Type="http://schemas.openxmlformats.org/officeDocument/2006/relationships/notesSlide" Target="/ppt/notesSlides/notesSlide31.xml" Id="Rc47a827b476d48de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7c5658e5b84014" /><Relationship Type="http://schemas.openxmlformats.org/officeDocument/2006/relationships/notesSlide" Target="/ppt/notesSlides/notesSlide32.xml" Id="R67f53253ec6648e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Romans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3:1  |  Romans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這樣說來，猶太人有甚麼長處？割禮有甚麼益處呢？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advantage then hath the Jew? or what profit is there of circumcision?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3:2  |  Romans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凡事大有好處：第一是神的聖言交託他們。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Much every way: chiefly, because that unto them were committed the oracles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3:3  |  Romans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即便有不信的，這有何妨呢？難道他們的不信就廢掉神的信嗎？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what if some did not believe? shall their unbelief make the faith of God without effect?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3:4  |  Romans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斷乎不能！不如說，神是真實的，人都是虛謊的。如[經上]所記： 你責備人的時候，顯為公義； 被人議論的時候，可以得勝。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forbid: yea, let God be true, but every man a liar; as it is written, That thou mightest be justified in thy sayings, and mightest overcome when thou art judged.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3:5  |  Romans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我且照着人的常話說，我們的不義若顯出神的義來，我們可以怎麼說呢？神降怒，是他不義嗎？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our unrighteousness commend the righteousness of God, what shall we say? Is God unrighteous who taketh vengeance? (I speak as a man)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3:6  |  Romans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斷乎不是！若是這樣，神怎能審判世界呢？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forbid: for then how shall God judge the world?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3:7  |  Romans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若神的真實，因我的虛謊越發顯出他的榮耀，為甚麼我還受審判，好像罪人呢？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the truth of God hath more abounded through my lie unto his glory; why yet am I also judged as a sinner?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3:8  |  Romans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為甚麼不說，我們可以作惡以成善呢？這是毀謗我們的人說我們有這話。這等人定罪是該當的。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not rather, (as we be slanderously reported, and as some affirm that we say,) Let us do evil, that good may come? whose damnation is just.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3:9  |  Romans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這卻怎麼樣呢？我們比他們強嗎？決不是的！因我們已經證明：猶太人和希臘人都在罪惡之下。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then? are we better than they? No, in no wise: for we have before proved both Jews and Gentiles, that they are all under sin;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3:10  |  Romans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就如[經上]所記： 沒有義人，連一個也沒有。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it is written, There is none righteous, no, not one: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3:11  |  Romans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沒有明白的； 沒有尋求神的；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none that understandeth, there is none that seeketh after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3:12  |  Romans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都是偏離正路， 一同變為無用。 沒有行善的，連一個也沒有。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all gone out of the way, they are together become unprofitable; there is none that doeth good, no, not 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3:13  |  Romans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他們的喉嚨是敞開的墳墓； 他們用舌頭弄詭詐， 嘴唇裏有虺蛇的毒氣，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throat is an open sepulchre; with their tongues they have used deceit; the poison of asps is under their lips: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3:14  |  Romans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滿口是咒罵苦毒。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Whose mouth is full of cursing and bitterness: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3:15  |  Romans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殺人流血， 他們的腳飛跑，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feet are swift to shed blood: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3:16  |  Romans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所經過的路便行殘害暴虐的事。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Destruction and misery are in their ways: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3:17  |  Romans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平安的路，他們未曾知道；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way of peace have they not known: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3:18  |  Romans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他們眼中不怕神。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no fear of God before their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3:19  |  Romans 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我們曉得律法上的話都是對律法以下之人說的，好塞住各人的口，叫普世的人都伏在神審判之下。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we know that what things soever the law saith, it saith to them who are under the law: that every mouth may be stopped, and all the world may become guilty before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3:20  |  Romans 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所以凡有血氣的，沒有一個因行律法能在神面前稱義，因為律法本是叫人知罪。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by the deeds of the law there shall no flesh be justified in his sight: for by the law is the knowledge of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3:21  |  Romans 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但如今，神的義在律法以外已經顯明出來，有律法和先知為證：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the righteousness of God without the law is manifested, being witnessed by the law and the prophets;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3:22  |  Romans 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就是神的義，因信耶穌基督加給一切相信的人，並沒有分別。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the righteousness of God which is by faith of Jesus Christ unto all and upon all them that believe: for there is no difference: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3:23  |  Romans 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因為世人都犯了罪，虧缺了神的榮耀；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all have sinned, and come short of the glory of God;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3:24  |  Romans 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如今卻蒙神的恩典，因基督耶穌的救贖，就白白地稱義。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Being justified freely by his grace through the redemption that is in Christ Jesus: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3:25  |  Romans 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神設立耶穌作挽回祭，是憑着耶穌的血，藉着人的信，要顯明神的義；因為他用忍耐的心寬容人先時所犯的罪，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Whom God hath set forth to be a propitiation through faith in his blood, to declare his righteousness for the remission of sins that are past, through the forbearance of God;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3:26  |  Romans 3:26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好在今時顯明他的義，使人知道他自己為義，也稱信耶穌的人為義。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declare, I say, at this time his righteousness: that he might be just, and the justifier of him which believeth in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3:27  |  Romans 3:27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既是這樣，哪裏能誇口呢？沒有可誇的了。用何法沒有的呢？是用立功之法嗎？不是，乃用信[主]之法。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 is boasting then? It is excluded. By what law? of works? Nay: but by the law of faith.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3:28  |  Romans 3:28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所以我們看定了：人稱義是因着信，不在乎遵行律法。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we conclude that a man is justified by faith without the deeds of the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3:29  |  Romans 3:29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難道神只作猶太人的神嗎？不也是作外邦人的神嗎？是的，也作外邦人的神。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he the God of the Jews only? is he not also of the Gentiles? Yes, of the Gentiles also: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3:30  |  Romans 3:30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神既是一位，他就要因信稱那受割禮的為義，也要因信稱那未受割禮的為義。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Seeing it is one God, which shall justify the circumcision by faith, and uncircumcision through faith.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3:31  |  Romans 3:31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這樣，我們因信廢了律法嗎？斷乎不是！更是堅固律法。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we then make void the law through faith? God forbid: yea, we establish the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2026-08-26T14:42:22.3300000Z</dcterms:created>
  <dcterms:modified xsi:type="dcterms:W3CDTF">2026-08-26T14:42:22.3300000Z</dcterms:modified>
</coreProperties>
</file>