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2767b09e83f44cc" /><Relationship Type="http://schemas.openxmlformats.org/officeDocument/2006/relationships/extended-properties" Target="/docProps/app.xml" Id="R9cedda117cb54041" /><Relationship Type="http://schemas.openxmlformats.org/officeDocument/2006/relationships/officeDocument" Target="/ppt/presentation.xml" Id="Rd7615e2679ee45a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54b9d648ef8448f"/>
  </p:sldMasterIdLst>
  <p:notesMasterIdLst>
    <p:notesMasterId xmlns:r="http://schemas.openxmlformats.org/officeDocument/2006/relationships" r:id="Rb83b847d286743c2"/>
  </p:notesMasterIdLst>
  <p:sldIdLst>
    <p:sldId xmlns:r="http://schemas.openxmlformats.org/officeDocument/2006/relationships" id="256" r:id="Ra005356b454b4c1e"/>
    <p:sldId xmlns:r="http://schemas.openxmlformats.org/officeDocument/2006/relationships" id="257" r:id="Rf55e198806154a3c"/>
    <p:sldId xmlns:r="http://schemas.openxmlformats.org/officeDocument/2006/relationships" id="258" r:id="Rfc40f5e30d6a4a36"/>
    <p:sldId xmlns:r="http://schemas.openxmlformats.org/officeDocument/2006/relationships" id="259" r:id="Rcd24199e8a2c4366"/>
    <p:sldId xmlns:r="http://schemas.openxmlformats.org/officeDocument/2006/relationships" id="260" r:id="Rb0dba8479b9b4457"/>
    <p:sldId xmlns:r="http://schemas.openxmlformats.org/officeDocument/2006/relationships" id="261" r:id="R4ea6a6eae9794274"/>
    <p:sldId xmlns:r="http://schemas.openxmlformats.org/officeDocument/2006/relationships" id="262" r:id="Rd734bc6a76d94a6c"/>
    <p:sldId xmlns:r="http://schemas.openxmlformats.org/officeDocument/2006/relationships" id="263" r:id="Rb2031dc7d89d43b4"/>
    <p:sldId xmlns:r="http://schemas.openxmlformats.org/officeDocument/2006/relationships" id="264" r:id="R1db584c8436a4953"/>
    <p:sldId xmlns:r="http://schemas.openxmlformats.org/officeDocument/2006/relationships" id="265" r:id="R59798280c8634293"/>
    <p:sldId xmlns:r="http://schemas.openxmlformats.org/officeDocument/2006/relationships" id="266" r:id="Rb0849b33f0ef4077"/>
    <p:sldId xmlns:r="http://schemas.openxmlformats.org/officeDocument/2006/relationships" id="267" r:id="Rc7979303dff04750"/>
    <p:sldId xmlns:r="http://schemas.openxmlformats.org/officeDocument/2006/relationships" id="268" r:id="Rc0324a404e284fa7"/>
    <p:sldId xmlns:r="http://schemas.openxmlformats.org/officeDocument/2006/relationships" id="269" r:id="Rc800ad6dd5d04752"/>
    <p:sldId xmlns:r="http://schemas.openxmlformats.org/officeDocument/2006/relationships" id="270" r:id="R941c9f36aa0d4867"/>
    <p:sldId xmlns:r="http://schemas.openxmlformats.org/officeDocument/2006/relationships" id="271" r:id="Rc3fd3793a19d41c2"/>
    <p:sldId xmlns:r="http://schemas.openxmlformats.org/officeDocument/2006/relationships" id="272" r:id="R32106925aa244fd2"/>
    <p:sldId xmlns:r="http://schemas.openxmlformats.org/officeDocument/2006/relationships" id="273" r:id="R5c395dba13ca46e4"/>
    <p:sldId xmlns:r="http://schemas.openxmlformats.org/officeDocument/2006/relationships" id="274" r:id="Rdccb028cd201455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a3f4fb235dd4456" /><Relationship Type="http://schemas.openxmlformats.org/officeDocument/2006/relationships/slideMaster" Target="/ppt/slideMasters/slideMaster1.xml" Id="Rc54b9d648ef8448f" /><Relationship Type="http://schemas.openxmlformats.org/officeDocument/2006/relationships/notesMaster" Target="/ppt/notesMasters/notesMaster1.xml" Id="Rb83b847d286743c2" /><Relationship Type="http://schemas.openxmlformats.org/officeDocument/2006/relationships/presProps" Target="/ppt/presProps.xml" Id="Rb74017415f2c4251" /><Relationship Type="http://schemas.openxmlformats.org/officeDocument/2006/relationships/tableStyles" Target="/ppt/tableStyles.xml" Id="Rb82f1a92f98a44cd" /><Relationship Type="http://schemas.openxmlformats.org/officeDocument/2006/relationships/slide" Target="/ppt/slides/slide1.xml" Id="Ra005356b454b4c1e" /><Relationship Type="http://schemas.openxmlformats.org/officeDocument/2006/relationships/slide" Target="/ppt/slides/slide2.xml" Id="Rf55e198806154a3c" /><Relationship Type="http://schemas.openxmlformats.org/officeDocument/2006/relationships/slide" Target="/ppt/slides/slide3.xml" Id="Rfc40f5e30d6a4a36" /><Relationship Type="http://schemas.openxmlformats.org/officeDocument/2006/relationships/slide" Target="/ppt/slides/slide4.xml" Id="Rcd24199e8a2c4366" /><Relationship Type="http://schemas.openxmlformats.org/officeDocument/2006/relationships/slide" Target="/ppt/slides/slide5.xml" Id="Rb0dba8479b9b4457" /><Relationship Type="http://schemas.openxmlformats.org/officeDocument/2006/relationships/slide" Target="/ppt/slides/slide6.xml" Id="R4ea6a6eae9794274" /><Relationship Type="http://schemas.openxmlformats.org/officeDocument/2006/relationships/slide" Target="/ppt/slides/slide7.xml" Id="Rd734bc6a76d94a6c" /><Relationship Type="http://schemas.openxmlformats.org/officeDocument/2006/relationships/slide" Target="/ppt/slides/slide8.xml" Id="Rb2031dc7d89d43b4" /><Relationship Type="http://schemas.openxmlformats.org/officeDocument/2006/relationships/slide" Target="/ppt/slides/slide9.xml" Id="R1db584c8436a4953" /><Relationship Type="http://schemas.openxmlformats.org/officeDocument/2006/relationships/slide" Target="/ppt/slides/slide10.xml" Id="R59798280c8634293" /><Relationship Type="http://schemas.openxmlformats.org/officeDocument/2006/relationships/slide" Target="/ppt/slides/slide11.xml" Id="Rb0849b33f0ef4077" /><Relationship Type="http://schemas.openxmlformats.org/officeDocument/2006/relationships/slide" Target="/ppt/slides/slide12.xml" Id="Rc7979303dff04750" /><Relationship Type="http://schemas.openxmlformats.org/officeDocument/2006/relationships/slide" Target="/ppt/slides/slide13.xml" Id="Rc0324a404e284fa7" /><Relationship Type="http://schemas.openxmlformats.org/officeDocument/2006/relationships/slide" Target="/ppt/slides/slide14.xml" Id="Rc800ad6dd5d04752" /><Relationship Type="http://schemas.openxmlformats.org/officeDocument/2006/relationships/slide" Target="/ppt/slides/slide15.xml" Id="R941c9f36aa0d4867" /><Relationship Type="http://schemas.openxmlformats.org/officeDocument/2006/relationships/slide" Target="/ppt/slides/slide16.xml" Id="Rc3fd3793a19d41c2" /><Relationship Type="http://schemas.openxmlformats.org/officeDocument/2006/relationships/slide" Target="/ppt/slides/slide17.xml" Id="R32106925aa244fd2" /><Relationship Type="http://schemas.openxmlformats.org/officeDocument/2006/relationships/slide" Target="/ppt/slides/slide18.xml" Id="R5c395dba13ca46e4" /><Relationship Type="http://schemas.openxmlformats.org/officeDocument/2006/relationships/slide" Target="/ppt/slides/slide19.xml" Id="Rdccb028cd201455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4278aff37e143b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83acff5abe04904" /><Relationship Type="http://schemas.openxmlformats.org/officeDocument/2006/relationships/notesMaster" Target="/ppt/notesMasters/notesMaster1.xml" Id="Rf040bda5e399420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47a027262e24ce3" /><Relationship Type="http://schemas.openxmlformats.org/officeDocument/2006/relationships/notesMaster" Target="/ppt/notesMasters/notesMaster1.xml" Id="R555ee6e7ab664db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e8453c7ee2c4fca" /><Relationship Type="http://schemas.openxmlformats.org/officeDocument/2006/relationships/notesMaster" Target="/ppt/notesMasters/notesMaster1.xml" Id="R75b8512a4a67445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a355c8196514eb0" /><Relationship Type="http://schemas.openxmlformats.org/officeDocument/2006/relationships/notesMaster" Target="/ppt/notesMasters/notesMaster1.xml" Id="R25452eefb5e64a3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9dca7e66e5940e1" /><Relationship Type="http://schemas.openxmlformats.org/officeDocument/2006/relationships/notesMaster" Target="/ppt/notesMasters/notesMaster1.xml" Id="Rd68d159e2de14aa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94e15f974a64bf7" /><Relationship Type="http://schemas.openxmlformats.org/officeDocument/2006/relationships/notesMaster" Target="/ppt/notesMasters/notesMaster1.xml" Id="Rf8d1959828c2457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d4b8055efc44ee1" /><Relationship Type="http://schemas.openxmlformats.org/officeDocument/2006/relationships/notesMaster" Target="/ppt/notesMasters/notesMaster1.xml" Id="Re8895480d7d9409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2243b8e9b5949c1" /><Relationship Type="http://schemas.openxmlformats.org/officeDocument/2006/relationships/notesMaster" Target="/ppt/notesMasters/notesMaster1.xml" Id="R64afdf48524e4bd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be292dba3484ced" /><Relationship Type="http://schemas.openxmlformats.org/officeDocument/2006/relationships/notesMaster" Target="/ppt/notesMasters/notesMaster1.xml" Id="Rc74256afefdc437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5e6aacf1ce44c96" /><Relationship Type="http://schemas.openxmlformats.org/officeDocument/2006/relationships/notesMaster" Target="/ppt/notesMasters/notesMaster1.xml" Id="R4cb77989fb6c4ce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a01cd911c2b4a9d" /><Relationship Type="http://schemas.openxmlformats.org/officeDocument/2006/relationships/notesMaster" Target="/ppt/notesMasters/notesMaster1.xml" Id="R7349fb58a08e498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02193692c424252" /><Relationship Type="http://schemas.openxmlformats.org/officeDocument/2006/relationships/notesMaster" Target="/ppt/notesMasters/notesMaster1.xml" Id="R39afb0dc36dd45c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d91852f7bba4bf5" /><Relationship Type="http://schemas.openxmlformats.org/officeDocument/2006/relationships/notesMaster" Target="/ppt/notesMasters/notesMaster1.xml" Id="Re63344d569c6432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b80db7f93d248c1" /><Relationship Type="http://schemas.openxmlformats.org/officeDocument/2006/relationships/notesMaster" Target="/ppt/notesMasters/notesMaster1.xml" Id="R9a276a83343d4cc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b4e688dd4a94ac3" /><Relationship Type="http://schemas.openxmlformats.org/officeDocument/2006/relationships/notesMaster" Target="/ppt/notesMasters/notesMaster1.xml" Id="R980855a1309847c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f3296c846eb4844" /><Relationship Type="http://schemas.openxmlformats.org/officeDocument/2006/relationships/notesMaster" Target="/ppt/notesMasters/notesMaster1.xml" Id="Ra85b7ef6496f45b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7eeb8fb1cd241f5" /><Relationship Type="http://schemas.openxmlformats.org/officeDocument/2006/relationships/notesMaster" Target="/ppt/notesMasters/notesMaster1.xml" Id="Rbcf4cb1b460f40e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795c2f2681146d5" /><Relationship Type="http://schemas.openxmlformats.org/officeDocument/2006/relationships/notesMaster" Target="/ppt/notesMasters/notesMaster1.xml" Id="Ra5463c813a044c5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d6b01894c7741d5" /><Relationship Type="http://schemas.openxmlformats.org/officeDocument/2006/relationships/notesMaster" Target="/ppt/notesMasters/notesMaster1.xml" Id="R33a658218011419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01a3457d2574afc" /><Relationship Type="http://schemas.openxmlformats.org/officeDocument/2006/relationships/image" Target="/ppt/media/image.png" Id="R9413c44da177421f" /><Relationship Type="http://schemas.openxmlformats.org/officeDocument/2006/relationships/image" Target="/ppt/media/image2.png" Id="R0b46449d54c84c76" /><Relationship Type="http://schemas.openxmlformats.org/officeDocument/2006/relationships/image" Target="/ppt/media/image.jpeg" Id="R4d117c76a83b452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3bdbf1a5ff54e6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413c44da177421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b46449d54c84c7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117c76a83b452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ca114aed2bb41a1" /><Relationship Type="http://schemas.openxmlformats.org/officeDocument/2006/relationships/slideLayout" Target="/ppt/slideLayouts/slideLayout1.xml" Id="R0ca1424009754e83" /><Relationship Type="http://schemas.openxmlformats.org/officeDocument/2006/relationships/slideLayout" Target="/ppt/slideLayouts/slideLayout2.xml" Id="Re4e38cf73f3846e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ca1424009754e83"/>
    <p:sldLayoutId xmlns:r="http://schemas.openxmlformats.org/officeDocument/2006/relationships" id="2147483650" r:id="Re4e38cf73f3846e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f26ab52f4a44cf" /><Relationship Type="http://schemas.openxmlformats.org/officeDocument/2006/relationships/notesSlide" Target="/ppt/notesSlides/notesSlide1.xml" Id="Rf8ea1a399d8b4a0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29beefd7fc46a6" /><Relationship Type="http://schemas.openxmlformats.org/officeDocument/2006/relationships/notesSlide" Target="/ppt/notesSlides/notesSlide2.xml" Id="Rfeba714e85734ad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acdac210084f08" /><Relationship Type="http://schemas.openxmlformats.org/officeDocument/2006/relationships/notesSlide" Target="/ppt/notesSlides/notesSlide3.xml" Id="R76bb820bdf3b4a8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21c2accfea44c3" /><Relationship Type="http://schemas.openxmlformats.org/officeDocument/2006/relationships/notesSlide" Target="/ppt/notesSlides/notesSlide4.xml" Id="Ra10ba525279b4e8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aa78fcdab14b4a" /><Relationship Type="http://schemas.openxmlformats.org/officeDocument/2006/relationships/notesSlide" Target="/ppt/notesSlides/notesSlide5.xml" Id="R535c4824e3de414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e6fab7512f42de" /><Relationship Type="http://schemas.openxmlformats.org/officeDocument/2006/relationships/notesSlide" Target="/ppt/notesSlides/notesSlide6.xml" Id="R3878698dbe0b413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23172d1d5f4f12" /><Relationship Type="http://schemas.openxmlformats.org/officeDocument/2006/relationships/notesSlide" Target="/ppt/notesSlides/notesSlide7.xml" Id="R36fa1bd68961467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0e1d9128e04e80" /><Relationship Type="http://schemas.openxmlformats.org/officeDocument/2006/relationships/notesSlide" Target="/ppt/notesSlides/notesSlide8.xml" Id="Radb74e8643794db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992c6d4ab3464c" /><Relationship Type="http://schemas.openxmlformats.org/officeDocument/2006/relationships/notesSlide" Target="/ppt/notesSlides/notesSlide9.xml" Id="R45e7162577764cb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49da2976bf45cd" /><Relationship Type="http://schemas.openxmlformats.org/officeDocument/2006/relationships/notesSlide" Target="/ppt/notesSlides/notesSlide10.xml" Id="R9b94049a7ba048d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d017df8fcc40e5" /><Relationship Type="http://schemas.openxmlformats.org/officeDocument/2006/relationships/notesSlide" Target="/ppt/notesSlides/notesSlide11.xml" Id="R551de60cb5254f0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88a872a9f84609" /><Relationship Type="http://schemas.openxmlformats.org/officeDocument/2006/relationships/notesSlide" Target="/ppt/notesSlides/notesSlide12.xml" Id="Rce425be689064c8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0190b77d9e4b8e" /><Relationship Type="http://schemas.openxmlformats.org/officeDocument/2006/relationships/notesSlide" Target="/ppt/notesSlides/notesSlide13.xml" Id="R421ce5a8b45a467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0b82975ad34abd" /><Relationship Type="http://schemas.openxmlformats.org/officeDocument/2006/relationships/notesSlide" Target="/ppt/notesSlides/notesSlide14.xml" Id="R3f1d7f72bb0f411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7cc42b89924d9a" /><Relationship Type="http://schemas.openxmlformats.org/officeDocument/2006/relationships/notesSlide" Target="/ppt/notesSlides/notesSlide15.xml" Id="R36b65bc10354424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3a23f569e94047" /><Relationship Type="http://schemas.openxmlformats.org/officeDocument/2006/relationships/notesSlide" Target="/ppt/notesSlides/notesSlide16.xml" Id="R045863fd443940a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ffeb6f433749ea" /><Relationship Type="http://schemas.openxmlformats.org/officeDocument/2006/relationships/notesSlide" Target="/ppt/notesSlides/notesSlide17.xml" Id="R6c6f69ad9cea444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cafb1e23c04b85" /><Relationship Type="http://schemas.openxmlformats.org/officeDocument/2006/relationships/notesSlide" Target="/ppt/notesSlides/notesSlide18.xml" Id="Rfc25bdce23bb41a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f10cc5d39546c1" /><Relationship Type="http://schemas.openxmlformats.org/officeDocument/2006/relationships/notesSlide" Target="/ppt/notesSlides/notesSlide19.xml" Id="R401c1c4eb05b402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  |  Psalms 132:1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耶和華啊，求你記念大衛所受的一切苦難！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LORD, remember David, and all his afflictions: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132:2  |  Psalms 132:2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他怎樣向耶和華起誓， 向雅各的大能者許願，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he sware unto the LORD, and vowed unto the mighty God of Jacob;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132:3  |  Psalms 132:3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說：我必不進我的帳幕， 也不上我的床榻；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I will not come into the tabernacle of my house, nor go up into my bed;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132:4  |  Psalms 132:4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我不容我的眼睛睡覺， 也不容我的眼目打盹；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not give sleep to mine eyes, or slumber to mine eyelids,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132:5  |  Psalms 132:5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直等我為耶和華尋得所在， 為雅各的大能者尋得居所。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Until I find out a place for the LORD, an habitation for the mighty God of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132:6  |  Psalms 132:6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我們聽說[約櫃]在以法他， 我們在基列‧耶琳就尋見了。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we heard of it at Ephratah: we found it in the fields of the wood.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132:7  |  Psalms 132:7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我們要進他的居所， 在他腳凳前下拜。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will go into his tabernacles: we will worship at his footstool.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132:8  |  Psalms 132:8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耶和華啊，求你興起， 和你有能力的[約]櫃同入安息之所！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O LORD, into thy rest; thou, and the ark of thy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132:9  |  Psalms 132:9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願你的祭司披上公義！ 願你的聖民歡呼！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thy priests be clothed with righteousness; and let thy saints shout for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132:10  |  Psalms 132:10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求你因你僕人大衛的緣故， 不要厭棄你的受膏者！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servant David’s sake turn not away the face of thine anointed.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132:11  |  Psalms 132:11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耶和華向大衛、憑誠實起了誓， 必不反覆，[說]： 我要使你所生的 坐在你的寶座上。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sworn in truth unto David; he will not turn from it; Of the fruit of thy body will I set upon thy throne.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132:12  |  Psalms 132:12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你的眾子若守我的約 和我所教訓他們的法度， 他們的子孫必永遠坐在你的寶座上。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thy children will keep my covenant and my testimony that I shall teach them, their children shall also sit upon thy throne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132:13  |  Psalms 132:13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因為耶和華揀選了錫安， 願意當作自己的居所，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hath chosen Zion; he hath desired it for his habitation.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132:14  |  Psalms 132:14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說：這是我永遠安息之所； 我要住在這裏， 因為是我所願意的。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my rest for ever: here will I dwell; for I have desired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132:15  |  Psalms 132:15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我要使其中的糧食豐滿， 使其中的窮人飽足。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abundantly bless her provision: I will satisfy her poor with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132:16  |  Psalms 132:16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我要使祭司披上救恩， 聖民大聲歡呼！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also clothe her priests with salvation: and her saints shall shout aloud for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132:17  |  Psalms 132:17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我要叫大衛的角在那裏發生； 我為我的受膏者預備明燈。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will I make the horn of David to bud: I have ordained a lamp for mine anointed.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132:18  |  Psalms 132:18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我要使他的仇敵披上羞恥； 但他的冠冕要在頭上發光。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enemies will I clothe with shame: but upon himself shall his crown flourish.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2026-08-26T10:33:02.4220000Z</dcterms:created>
  <dcterms:modified xsi:type="dcterms:W3CDTF">2026-08-26T10:33:02.4220000Z</dcterms:modified>
</coreProperties>
</file>