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f77911016a2429b" /><Relationship Type="http://schemas.openxmlformats.org/officeDocument/2006/relationships/extended-properties" Target="/docProps/app.xml" Id="R45f397429dde4541" /><Relationship Type="http://schemas.openxmlformats.org/officeDocument/2006/relationships/officeDocument" Target="/ppt/presentation.xml" Id="R1e69d3b51ad045f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b3dc70e93f84aac"/>
  </p:sldMasterIdLst>
  <p:notesMasterIdLst>
    <p:notesMasterId xmlns:r="http://schemas.openxmlformats.org/officeDocument/2006/relationships" r:id="R1e9269acb6e84127"/>
  </p:notesMasterIdLst>
  <p:sldIdLst>
    <p:sldId xmlns:r="http://schemas.openxmlformats.org/officeDocument/2006/relationships" id="256" r:id="R7938cc61782742b4"/>
    <p:sldId xmlns:r="http://schemas.openxmlformats.org/officeDocument/2006/relationships" id="257" r:id="Rb3705f99aeca4f2b"/>
    <p:sldId xmlns:r="http://schemas.openxmlformats.org/officeDocument/2006/relationships" id="258" r:id="R8626566d0f9643f8"/>
    <p:sldId xmlns:r="http://schemas.openxmlformats.org/officeDocument/2006/relationships" id="259" r:id="Rd1b69fa8377e4fff"/>
    <p:sldId xmlns:r="http://schemas.openxmlformats.org/officeDocument/2006/relationships" id="260" r:id="Re54066fab4cf4b38"/>
    <p:sldId xmlns:r="http://schemas.openxmlformats.org/officeDocument/2006/relationships" id="261" r:id="Rbc26b72ef1464630"/>
    <p:sldId xmlns:r="http://schemas.openxmlformats.org/officeDocument/2006/relationships" id="262" r:id="Ra010f0ef53874ee4"/>
    <p:sldId xmlns:r="http://schemas.openxmlformats.org/officeDocument/2006/relationships" id="263" r:id="R56215170cd6144dc"/>
    <p:sldId xmlns:r="http://schemas.openxmlformats.org/officeDocument/2006/relationships" id="264" r:id="R370d694b4f5f4e74"/>
    <p:sldId xmlns:r="http://schemas.openxmlformats.org/officeDocument/2006/relationships" id="265" r:id="Ra28825b1e77444bd"/>
    <p:sldId xmlns:r="http://schemas.openxmlformats.org/officeDocument/2006/relationships" id="266" r:id="R99dc1aae05ee42ab"/>
    <p:sldId xmlns:r="http://schemas.openxmlformats.org/officeDocument/2006/relationships" id="267" r:id="Rc6e27a4296c74e8e"/>
    <p:sldId xmlns:r="http://schemas.openxmlformats.org/officeDocument/2006/relationships" id="268" r:id="Rb7d3ee90aecd4fa4"/>
    <p:sldId xmlns:r="http://schemas.openxmlformats.org/officeDocument/2006/relationships" id="269" r:id="Rc994cfb2e19b4321"/>
    <p:sldId xmlns:r="http://schemas.openxmlformats.org/officeDocument/2006/relationships" id="270" r:id="Rc87b05cb7ed340e8"/>
    <p:sldId xmlns:r="http://schemas.openxmlformats.org/officeDocument/2006/relationships" id="271" r:id="Rd47200fd4c2c47f0"/>
    <p:sldId xmlns:r="http://schemas.openxmlformats.org/officeDocument/2006/relationships" id="272" r:id="R97ddca68de2e4e11"/>
    <p:sldId xmlns:r="http://schemas.openxmlformats.org/officeDocument/2006/relationships" id="273" r:id="Rbd57047df2674d43"/>
    <p:sldId xmlns:r="http://schemas.openxmlformats.org/officeDocument/2006/relationships" id="274" r:id="R3f66117ac1334e7b"/>
    <p:sldId xmlns:r="http://schemas.openxmlformats.org/officeDocument/2006/relationships" id="275" r:id="R9beb7f8811274129"/>
    <p:sldId xmlns:r="http://schemas.openxmlformats.org/officeDocument/2006/relationships" id="276" r:id="R799fd28d1db84e5d"/>
    <p:sldId xmlns:r="http://schemas.openxmlformats.org/officeDocument/2006/relationships" id="277" r:id="Rbc5c72ac2ce74cad"/>
    <p:sldId xmlns:r="http://schemas.openxmlformats.org/officeDocument/2006/relationships" id="278" r:id="Rf27b74d2675b43a0"/>
    <p:sldId xmlns:r="http://schemas.openxmlformats.org/officeDocument/2006/relationships" id="279" r:id="R69f58a8db961440d"/>
    <p:sldId xmlns:r="http://schemas.openxmlformats.org/officeDocument/2006/relationships" id="280" r:id="Rca9ebf52785d414e"/>
    <p:sldId xmlns:r="http://schemas.openxmlformats.org/officeDocument/2006/relationships" id="281" r:id="R6eb36a028d624eb9"/>
    <p:sldId xmlns:r="http://schemas.openxmlformats.org/officeDocument/2006/relationships" id="282" r:id="R2f889252c1d343f0"/>
    <p:sldId xmlns:r="http://schemas.openxmlformats.org/officeDocument/2006/relationships" id="283" r:id="R4373c4a65a0b4151"/>
    <p:sldId xmlns:r="http://schemas.openxmlformats.org/officeDocument/2006/relationships" id="284" r:id="R47c8344144504452"/>
    <p:sldId xmlns:r="http://schemas.openxmlformats.org/officeDocument/2006/relationships" id="285" r:id="R10b963ae7d0145fa"/>
    <p:sldId xmlns:r="http://schemas.openxmlformats.org/officeDocument/2006/relationships" id="286" r:id="Rb79d790b863946d2"/>
    <p:sldId xmlns:r="http://schemas.openxmlformats.org/officeDocument/2006/relationships" id="287" r:id="R9670ed127ba94951"/>
    <p:sldId xmlns:r="http://schemas.openxmlformats.org/officeDocument/2006/relationships" id="288" r:id="Re215cf9d82f44857"/>
    <p:sldId xmlns:r="http://schemas.openxmlformats.org/officeDocument/2006/relationships" id="289" r:id="R52185bb58ae44fe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101801cb06d4e52" /><Relationship Type="http://schemas.openxmlformats.org/officeDocument/2006/relationships/slideMaster" Target="/ppt/slideMasters/slideMaster1.xml" Id="Rbb3dc70e93f84aac" /><Relationship Type="http://schemas.openxmlformats.org/officeDocument/2006/relationships/notesMaster" Target="/ppt/notesMasters/notesMaster1.xml" Id="R1e9269acb6e84127" /><Relationship Type="http://schemas.openxmlformats.org/officeDocument/2006/relationships/presProps" Target="/ppt/presProps.xml" Id="R48ff13587ca54faa" /><Relationship Type="http://schemas.openxmlformats.org/officeDocument/2006/relationships/tableStyles" Target="/ppt/tableStyles.xml" Id="R63133372af4445bf" /><Relationship Type="http://schemas.openxmlformats.org/officeDocument/2006/relationships/slide" Target="/ppt/slides/slide1.xml" Id="R7938cc61782742b4" /><Relationship Type="http://schemas.openxmlformats.org/officeDocument/2006/relationships/slide" Target="/ppt/slides/slide2.xml" Id="Rb3705f99aeca4f2b" /><Relationship Type="http://schemas.openxmlformats.org/officeDocument/2006/relationships/slide" Target="/ppt/slides/slide3.xml" Id="R8626566d0f9643f8" /><Relationship Type="http://schemas.openxmlformats.org/officeDocument/2006/relationships/slide" Target="/ppt/slides/slide4.xml" Id="Rd1b69fa8377e4fff" /><Relationship Type="http://schemas.openxmlformats.org/officeDocument/2006/relationships/slide" Target="/ppt/slides/slide5.xml" Id="Re54066fab4cf4b38" /><Relationship Type="http://schemas.openxmlformats.org/officeDocument/2006/relationships/slide" Target="/ppt/slides/slide6.xml" Id="Rbc26b72ef1464630" /><Relationship Type="http://schemas.openxmlformats.org/officeDocument/2006/relationships/slide" Target="/ppt/slides/slide7.xml" Id="Ra010f0ef53874ee4" /><Relationship Type="http://schemas.openxmlformats.org/officeDocument/2006/relationships/slide" Target="/ppt/slides/slide8.xml" Id="R56215170cd6144dc" /><Relationship Type="http://schemas.openxmlformats.org/officeDocument/2006/relationships/slide" Target="/ppt/slides/slide9.xml" Id="R370d694b4f5f4e74" /><Relationship Type="http://schemas.openxmlformats.org/officeDocument/2006/relationships/slide" Target="/ppt/slides/slide10.xml" Id="Ra28825b1e77444bd" /><Relationship Type="http://schemas.openxmlformats.org/officeDocument/2006/relationships/slide" Target="/ppt/slides/slide11.xml" Id="R99dc1aae05ee42ab" /><Relationship Type="http://schemas.openxmlformats.org/officeDocument/2006/relationships/slide" Target="/ppt/slides/slide12.xml" Id="Rc6e27a4296c74e8e" /><Relationship Type="http://schemas.openxmlformats.org/officeDocument/2006/relationships/slide" Target="/ppt/slides/slide13.xml" Id="Rb7d3ee90aecd4fa4" /><Relationship Type="http://schemas.openxmlformats.org/officeDocument/2006/relationships/slide" Target="/ppt/slides/slide14.xml" Id="Rc994cfb2e19b4321" /><Relationship Type="http://schemas.openxmlformats.org/officeDocument/2006/relationships/slide" Target="/ppt/slides/slide15.xml" Id="Rc87b05cb7ed340e8" /><Relationship Type="http://schemas.openxmlformats.org/officeDocument/2006/relationships/slide" Target="/ppt/slides/slide16.xml" Id="Rd47200fd4c2c47f0" /><Relationship Type="http://schemas.openxmlformats.org/officeDocument/2006/relationships/slide" Target="/ppt/slides/slide17.xml" Id="R97ddca68de2e4e11" /><Relationship Type="http://schemas.openxmlformats.org/officeDocument/2006/relationships/slide" Target="/ppt/slides/slide18.xml" Id="Rbd57047df2674d43" /><Relationship Type="http://schemas.openxmlformats.org/officeDocument/2006/relationships/slide" Target="/ppt/slides/slide19.xml" Id="R3f66117ac1334e7b" /><Relationship Type="http://schemas.openxmlformats.org/officeDocument/2006/relationships/slide" Target="/ppt/slides/slide20.xml" Id="R9beb7f8811274129" /><Relationship Type="http://schemas.openxmlformats.org/officeDocument/2006/relationships/slide" Target="/ppt/slides/slide21.xml" Id="R799fd28d1db84e5d" /><Relationship Type="http://schemas.openxmlformats.org/officeDocument/2006/relationships/slide" Target="/ppt/slides/slide22.xml" Id="Rbc5c72ac2ce74cad" /><Relationship Type="http://schemas.openxmlformats.org/officeDocument/2006/relationships/slide" Target="/ppt/slides/slide23.xml" Id="Rf27b74d2675b43a0" /><Relationship Type="http://schemas.openxmlformats.org/officeDocument/2006/relationships/slide" Target="/ppt/slides/slide24.xml" Id="R69f58a8db961440d" /><Relationship Type="http://schemas.openxmlformats.org/officeDocument/2006/relationships/slide" Target="/ppt/slides/slide25.xml" Id="Rca9ebf52785d414e" /><Relationship Type="http://schemas.openxmlformats.org/officeDocument/2006/relationships/slide" Target="/ppt/slides/slide26.xml" Id="R6eb36a028d624eb9" /><Relationship Type="http://schemas.openxmlformats.org/officeDocument/2006/relationships/slide" Target="/ppt/slides/slide27.xml" Id="R2f889252c1d343f0" /><Relationship Type="http://schemas.openxmlformats.org/officeDocument/2006/relationships/slide" Target="/ppt/slides/slide28.xml" Id="R4373c4a65a0b4151" /><Relationship Type="http://schemas.openxmlformats.org/officeDocument/2006/relationships/slide" Target="/ppt/slides/slide29.xml" Id="R47c8344144504452" /><Relationship Type="http://schemas.openxmlformats.org/officeDocument/2006/relationships/slide" Target="/ppt/slides/slide30.xml" Id="R10b963ae7d0145fa" /><Relationship Type="http://schemas.openxmlformats.org/officeDocument/2006/relationships/slide" Target="/ppt/slides/slide31.xml" Id="Rb79d790b863946d2" /><Relationship Type="http://schemas.openxmlformats.org/officeDocument/2006/relationships/slide" Target="/ppt/slides/slide32.xml" Id="R9670ed127ba94951" /><Relationship Type="http://schemas.openxmlformats.org/officeDocument/2006/relationships/slide" Target="/ppt/slides/slide33.xml" Id="Re215cf9d82f44857" /><Relationship Type="http://schemas.openxmlformats.org/officeDocument/2006/relationships/slide" Target="/ppt/slides/slide34.xml" Id="R52185bb58ae44fe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f84db806902472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a0cdf8d05554cbd" /><Relationship Type="http://schemas.openxmlformats.org/officeDocument/2006/relationships/notesMaster" Target="/ppt/notesMasters/notesMaster1.xml" Id="Rf26acc896034482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d42971288e4490d" /><Relationship Type="http://schemas.openxmlformats.org/officeDocument/2006/relationships/notesMaster" Target="/ppt/notesMasters/notesMaster1.xml" Id="Re72c586499bf452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f1c641a469448f4" /><Relationship Type="http://schemas.openxmlformats.org/officeDocument/2006/relationships/notesMaster" Target="/ppt/notesMasters/notesMaster1.xml" Id="Rbc6bf7a03c374e7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0e45f78e76643f0" /><Relationship Type="http://schemas.openxmlformats.org/officeDocument/2006/relationships/notesMaster" Target="/ppt/notesMasters/notesMaster1.xml" Id="R9dba30d7816f460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0ded862d51e4312" /><Relationship Type="http://schemas.openxmlformats.org/officeDocument/2006/relationships/notesMaster" Target="/ppt/notesMasters/notesMaster1.xml" Id="Ref7d215cce2e446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a006bb71c6a4005" /><Relationship Type="http://schemas.openxmlformats.org/officeDocument/2006/relationships/notesMaster" Target="/ppt/notesMasters/notesMaster1.xml" Id="Re1d3e30d9222416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59e792d9b924d1f" /><Relationship Type="http://schemas.openxmlformats.org/officeDocument/2006/relationships/notesMaster" Target="/ppt/notesMasters/notesMaster1.xml" Id="Rf0e94814201e427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73c6d3438564e5b" /><Relationship Type="http://schemas.openxmlformats.org/officeDocument/2006/relationships/notesMaster" Target="/ppt/notesMasters/notesMaster1.xml" Id="Rc2c19bcf15844d4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859bf7faf2a4cc9" /><Relationship Type="http://schemas.openxmlformats.org/officeDocument/2006/relationships/notesMaster" Target="/ppt/notesMasters/notesMaster1.xml" Id="Rb577d6c483dd46b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96fbeae13a546a7" /><Relationship Type="http://schemas.openxmlformats.org/officeDocument/2006/relationships/notesMaster" Target="/ppt/notesMasters/notesMaster1.xml" Id="Ra4a80105444a4ea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1a7a742e07f4a93" /><Relationship Type="http://schemas.openxmlformats.org/officeDocument/2006/relationships/notesMaster" Target="/ppt/notesMasters/notesMaster1.xml" Id="Re83ca9793a0845c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a836c753d9a4e7e" /><Relationship Type="http://schemas.openxmlformats.org/officeDocument/2006/relationships/notesMaster" Target="/ppt/notesMasters/notesMaster1.xml" Id="R8e984eb76bf342f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f8e899a39e64963" /><Relationship Type="http://schemas.openxmlformats.org/officeDocument/2006/relationships/notesMaster" Target="/ppt/notesMasters/notesMaster1.xml" Id="Rc033ae1aae174dc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c71493763024002" /><Relationship Type="http://schemas.openxmlformats.org/officeDocument/2006/relationships/notesMaster" Target="/ppt/notesMasters/notesMaster1.xml" Id="R1ba5609af8934d64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98ca5bbc5754bee" /><Relationship Type="http://schemas.openxmlformats.org/officeDocument/2006/relationships/notesMaster" Target="/ppt/notesMasters/notesMaster1.xml" Id="Ra93505e77d104bb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091c61bcc4b48b5" /><Relationship Type="http://schemas.openxmlformats.org/officeDocument/2006/relationships/notesMaster" Target="/ppt/notesMasters/notesMaster1.xml" Id="R9d37e958df8c4c9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09913e61ca2741dc" /><Relationship Type="http://schemas.openxmlformats.org/officeDocument/2006/relationships/notesMaster" Target="/ppt/notesMasters/notesMaster1.xml" Id="R99c3049dc74a459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cf156bc2bd04bc7" /><Relationship Type="http://schemas.openxmlformats.org/officeDocument/2006/relationships/notesMaster" Target="/ppt/notesMasters/notesMaster1.xml" Id="R9f3b5ead6a114b7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722e02a620c499a" /><Relationship Type="http://schemas.openxmlformats.org/officeDocument/2006/relationships/notesMaster" Target="/ppt/notesMasters/notesMaster1.xml" Id="R3f2efc814b7242bf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6d4a7cf9a8741e9" /><Relationship Type="http://schemas.openxmlformats.org/officeDocument/2006/relationships/notesMaster" Target="/ppt/notesMasters/notesMaster1.xml" Id="R1bdbb9b90c3841ae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7d04061ac997445e" /><Relationship Type="http://schemas.openxmlformats.org/officeDocument/2006/relationships/notesMaster" Target="/ppt/notesMasters/notesMaster1.xml" Id="Rb2176f98be874a5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a2ac3ccb1a7f4a13" /><Relationship Type="http://schemas.openxmlformats.org/officeDocument/2006/relationships/notesMaster" Target="/ppt/notesMasters/notesMaster1.xml" Id="R5250ecc419f5421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40f956510984767" /><Relationship Type="http://schemas.openxmlformats.org/officeDocument/2006/relationships/notesMaster" Target="/ppt/notesMasters/notesMaster1.xml" Id="R71e09c8fe373420d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c65c2b9441bd488e" /><Relationship Type="http://schemas.openxmlformats.org/officeDocument/2006/relationships/notesMaster" Target="/ppt/notesMasters/notesMaster1.xml" Id="R3b2af39ea4a44a9f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944752b4eeda4fcb" /><Relationship Type="http://schemas.openxmlformats.org/officeDocument/2006/relationships/notesMaster" Target="/ppt/notesMasters/notesMaster1.xml" Id="Rc835e951a2144085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be1e837bb39b4097" /><Relationship Type="http://schemas.openxmlformats.org/officeDocument/2006/relationships/notesMaster" Target="/ppt/notesMasters/notesMaster1.xml" Id="Rbf62fcd6be5a4f92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d2cf179e86934eb4" /><Relationship Type="http://schemas.openxmlformats.org/officeDocument/2006/relationships/notesMaster" Target="/ppt/notesMasters/notesMaster1.xml" Id="Rbc8352b2db8f44de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6d79b9166c3043cb" /><Relationship Type="http://schemas.openxmlformats.org/officeDocument/2006/relationships/notesMaster" Target="/ppt/notesMasters/notesMaster1.xml" Id="R1883218db5314fa4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8a0d4804233f4701" /><Relationship Type="http://schemas.openxmlformats.org/officeDocument/2006/relationships/notesMaster" Target="/ppt/notesMasters/notesMaster1.xml" Id="Re4acc0680d064839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f7789d8409f14527" /><Relationship Type="http://schemas.openxmlformats.org/officeDocument/2006/relationships/notesMaster" Target="/ppt/notesMasters/notesMaster1.xml" Id="R254e34868c2641b3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d19f0861c33a4371" /><Relationship Type="http://schemas.openxmlformats.org/officeDocument/2006/relationships/notesMaster" Target="/ppt/notesMasters/notesMaster1.xml" Id="Ra570ce98befa4d48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7dbff3407b03491a" /><Relationship Type="http://schemas.openxmlformats.org/officeDocument/2006/relationships/notesMaster" Target="/ppt/notesMasters/notesMaster1.xml" Id="R78409f04313647d4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2c7363177c3944d9" /><Relationship Type="http://schemas.openxmlformats.org/officeDocument/2006/relationships/notesMaster" Target="/ppt/notesMasters/notesMaster1.xml" Id="R6c09ef446af348f0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cec1873f184f4487" /><Relationship Type="http://schemas.openxmlformats.org/officeDocument/2006/relationships/notesMaster" Target="/ppt/notesMasters/notesMaster1.xml" Id="Rba1d384581c64f9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515f5bc883f43a2" /><Relationship Type="http://schemas.openxmlformats.org/officeDocument/2006/relationships/image" Target="/ppt/media/image.png" Id="Rd85090349aff41d9" /><Relationship Type="http://schemas.openxmlformats.org/officeDocument/2006/relationships/image" Target="/ppt/media/image2.png" Id="Rf8ad4a0c8ab942aa" /><Relationship Type="http://schemas.openxmlformats.org/officeDocument/2006/relationships/image" Target="/ppt/media/image.jpeg" Id="R6104df888b1a497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57b6b74412e49a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85090349aff41d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8ad4a0c8ab942a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104df888b1a497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0e22413ca0642d4" /><Relationship Type="http://schemas.openxmlformats.org/officeDocument/2006/relationships/slideLayout" Target="/ppt/slideLayouts/slideLayout1.xml" Id="R1cc1810cb6b04dca" /><Relationship Type="http://schemas.openxmlformats.org/officeDocument/2006/relationships/slideLayout" Target="/ppt/slideLayouts/slideLayout2.xml" Id="R409bacc02e864f6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cc1810cb6b04dca"/>
    <p:sldLayoutId xmlns:r="http://schemas.openxmlformats.org/officeDocument/2006/relationships" id="2147483650" r:id="R409bacc02e864f6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c24d2442514b75" /><Relationship Type="http://schemas.openxmlformats.org/officeDocument/2006/relationships/notesSlide" Target="/ppt/notesSlides/notesSlide1.xml" Id="R56e29658404548f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0b0a01ff0b4124" /><Relationship Type="http://schemas.openxmlformats.org/officeDocument/2006/relationships/notesSlide" Target="/ppt/notesSlides/notesSlide2.xml" Id="R091e4eb2790d41c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7fc88450ef4bae" /><Relationship Type="http://schemas.openxmlformats.org/officeDocument/2006/relationships/notesSlide" Target="/ppt/notesSlides/notesSlide3.xml" Id="Re6f9be9a7e09499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088883f88949b1" /><Relationship Type="http://schemas.openxmlformats.org/officeDocument/2006/relationships/notesSlide" Target="/ppt/notesSlides/notesSlide4.xml" Id="Rbf27888e25b146b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b9eac456a54020" /><Relationship Type="http://schemas.openxmlformats.org/officeDocument/2006/relationships/notesSlide" Target="/ppt/notesSlides/notesSlide5.xml" Id="Ra88036f9b9f446c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a4fec10a8b419b" /><Relationship Type="http://schemas.openxmlformats.org/officeDocument/2006/relationships/notesSlide" Target="/ppt/notesSlides/notesSlide6.xml" Id="R0c133db5bc0b498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28b9ae68ca491d" /><Relationship Type="http://schemas.openxmlformats.org/officeDocument/2006/relationships/notesSlide" Target="/ppt/notesSlides/notesSlide7.xml" Id="Rfaf896d2d887411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15b66345ba4f78" /><Relationship Type="http://schemas.openxmlformats.org/officeDocument/2006/relationships/notesSlide" Target="/ppt/notesSlides/notesSlide8.xml" Id="R69e9b57565f64e4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59c19d41914d35" /><Relationship Type="http://schemas.openxmlformats.org/officeDocument/2006/relationships/notesSlide" Target="/ppt/notesSlides/notesSlide9.xml" Id="R4b15566bbc4e412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60ef45075a4e50" /><Relationship Type="http://schemas.openxmlformats.org/officeDocument/2006/relationships/notesSlide" Target="/ppt/notesSlides/notesSlide10.xml" Id="Rea7965f94bad4ec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220ed135484106" /><Relationship Type="http://schemas.openxmlformats.org/officeDocument/2006/relationships/notesSlide" Target="/ppt/notesSlides/notesSlide11.xml" Id="Re4745cc0317a4b6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a718ee13514dd2" /><Relationship Type="http://schemas.openxmlformats.org/officeDocument/2006/relationships/notesSlide" Target="/ppt/notesSlides/notesSlide12.xml" Id="Rd3611f07ed11482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8c9db897ea45b4" /><Relationship Type="http://schemas.openxmlformats.org/officeDocument/2006/relationships/notesSlide" Target="/ppt/notesSlides/notesSlide13.xml" Id="Rc7cf843a281c46a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31318d7bd541e5" /><Relationship Type="http://schemas.openxmlformats.org/officeDocument/2006/relationships/notesSlide" Target="/ppt/notesSlides/notesSlide14.xml" Id="R41fe6cc5c687423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5d6abc32754853" /><Relationship Type="http://schemas.openxmlformats.org/officeDocument/2006/relationships/notesSlide" Target="/ppt/notesSlides/notesSlide15.xml" Id="Re8e769719eb2437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aabf76e4ea411b" /><Relationship Type="http://schemas.openxmlformats.org/officeDocument/2006/relationships/notesSlide" Target="/ppt/notesSlides/notesSlide16.xml" Id="Rb79daa57d9e3409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bffb9767ce4e7c" /><Relationship Type="http://schemas.openxmlformats.org/officeDocument/2006/relationships/notesSlide" Target="/ppt/notesSlides/notesSlide17.xml" Id="Rb39bdd26dbb248a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c3089e13f844a3" /><Relationship Type="http://schemas.openxmlformats.org/officeDocument/2006/relationships/notesSlide" Target="/ppt/notesSlides/notesSlide18.xml" Id="Rac0f3002a7ea4cc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78a5889ef04542" /><Relationship Type="http://schemas.openxmlformats.org/officeDocument/2006/relationships/notesSlide" Target="/ppt/notesSlides/notesSlide19.xml" Id="R356688e9e8eb479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a72d6e2d1042bc" /><Relationship Type="http://schemas.openxmlformats.org/officeDocument/2006/relationships/notesSlide" Target="/ppt/notesSlides/notesSlide20.xml" Id="R8a08329e8258463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909d58ba8c43f0" /><Relationship Type="http://schemas.openxmlformats.org/officeDocument/2006/relationships/notesSlide" Target="/ppt/notesSlides/notesSlide21.xml" Id="R81dd5d4a7ced4d4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3d2fac0c884ee4" /><Relationship Type="http://schemas.openxmlformats.org/officeDocument/2006/relationships/notesSlide" Target="/ppt/notesSlides/notesSlide22.xml" Id="R55e8716b5b544eb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46416abbc44a2f" /><Relationship Type="http://schemas.openxmlformats.org/officeDocument/2006/relationships/notesSlide" Target="/ppt/notesSlides/notesSlide23.xml" Id="R64082ccb0c0e45c3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7cdd1adc964a7b" /><Relationship Type="http://schemas.openxmlformats.org/officeDocument/2006/relationships/notesSlide" Target="/ppt/notesSlides/notesSlide24.xml" Id="R228545cd7133420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985fc488614d9f" /><Relationship Type="http://schemas.openxmlformats.org/officeDocument/2006/relationships/notesSlide" Target="/ppt/notesSlides/notesSlide25.xml" Id="R90925b8721474dad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03944063e24246" /><Relationship Type="http://schemas.openxmlformats.org/officeDocument/2006/relationships/notesSlide" Target="/ppt/notesSlides/notesSlide26.xml" Id="R86344cf66a78442b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3095090cfd41fe" /><Relationship Type="http://schemas.openxmlformats.org/officeDocument/2006/relationships/notesSlide" Target="/ppt/notesSlides/notesSlide27.xml" Id="R6366928c72804e4f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09156e005348ac" /><Relationship Type="http://schemas.openxmlformats.org/officeDocument/2006/relationships/notesSlide" Target="/ppt/notesSlides/notesSlide28.xml" Id="R00d12ecc69404f11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1e103335a24bcb" /><Relationship Type="http://schemas.openxmlformats.org/officeDocument/2006/relationships/notesSlide" Target="/ppt/notesSlides/notesSlide29.xml" Id="Ra09154170db34fd2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27cf644a934052" /><Relationship Type="http://schemas.openxmlformats.org/officeDocument/2006/relationships/notesSlide" Target="/ppt/notesSlides/notesSlide30.xml" Id="R6660b019caea4ab4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f35b1cc7924467" /><Relationship Type="http://schemas.openxmlformats.org/officeDocument/2006/relationships/notesSlide" Target="/ppt/notesSlides/notesSlide31.xml" Id="R0e79fb42a0504e4b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34a3db874a42fb" /><Relationship Type="http://schemas.openxmlformats.org/officeDocument/2006/relationships/notesSlide" Target="/ppt/notesSlides/notesSlide32.xml" Id="Rb422a217013b492c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8332f078cb4344" /><Relationship Type="http://schemas.openxmlformats.org/officeDocument/2006/relationships/notesSlide" Target="/ppt/notesSlides/notesSlide33.xml" Id="R77814f9805ed4bb3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d853bd53c54501" /><Relationship Type="http://schemas.openxmlformats.org/officeDocument/2006/relationships/notesSlide" Target="/ppt/notesSlides/notesSlide34.xml" Id="R9b18c340b959483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約伯記第36章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36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36:1  |  Job 36:1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以利戶又接着說：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Elihu also proceeded,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36:2  |  Job 36:2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你再容我片時，我就指示你， 因我還有話為神說。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Suffer me a little, and I will shew thee that I have yet to speak on God’s behalf.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36:3  |  Job 36:3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我要將所知道的從遠處引來， 將公義歸給造我的主。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fetch my knowledge from afar, and will ascribe righteousness to my Maker.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36:4  |  Job 36:4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我的言語真不虛謊； 有知識全備的與你同在。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truly my words shall not be false: he that is perfect in knowledge is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36:5  |  Job 36:5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神有大能，並不藐視人； 他的智慧甚廣。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God is mighty, and despiseth not any: he is mighty in strength and wisdom.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36:6  |  Job 36:6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他不保護惡人的性命， 卻為困苦人伸冤。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preserveth not the life of the wicked: but giveth right to the poor.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36:7  |  Job 36:7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他時常看顧義人， 使他們和君王同坐寶座， 永遠要被高舉。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withdraweth not his eyes from the righteous: but with kings are they on the throne; yea, he doth establish them for ever, and they are exalted.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36:8  |  Job 36:8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他們若被鎖鍊捆住， 被苦難的繩索纏住，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they be bound in fetters, and be holden in cords of affliction;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36:9  |  Job 36:9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他就把他們的作為和過犯指示他們， 叫他們知道有驕傲的行動。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he sheweth them their work, and their transgressions that they have exceeded.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36:10  |  Job 36:10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他也開通他們的耳朵得受教訓， 吩咐他們離開罪孽轉回。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openeth also their ear to discipline, and commandeth that they return from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36:11  |  Job 36:11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他們若聽從事奉他， 就必度日亨通，歷年福樂；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they obey and serve him, they shall spend their days in prosperity, and their years in pleasures.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36:12  |  Job 36:12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若不聽從， 就要被刀殺滅，無知無識而死。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they obey not, they shall perish by the sword, and they shall die without knowledge.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36:13  |  Job 36:13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那心中不敬虔的人積蓄怒氣； 神捆綁他們，他們竟不求救；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hypocrites in heart heap up wrath: they cry not when he bindeth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36:14  |  Job 36:14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必在青年時死亡， 與污穢人一樣[喪命]。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die in youth, and their life is among the unclean.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36:15  |  Job 36:15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神藉着困苦救拔困苦人， 趁他們受欺壓開通他們的耳朵。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delivereth the poor in his affliction, and openeth their ears in oppression.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36:16  |  Job 36:16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神也必引你出離患難， 進入寬闊不狹窄之地； 擺在你席上的必滿有肥甘。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so would he have removed thee out of the strait into a broad place, where there is no straitness; and that which should be set on thy table should be full of fatness.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36:17  |  Job 36:17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但你滿口有惡人批評的言語； 判斷和刑罰抓住你。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 hast fulfilled the judgment of the wicked: judgment and justice take hold on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36:18  |  Job 36:18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不可容忿怒觸動你，使你不服責罰； 也不可因贖價大就偏行。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there is wrath, beware lest he take thee away with his stroke: then a great ransom cannot deliver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36:19  |  Job 36:19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你的呼求，或是你一切的勢力， 果有靈驗，叫你不受患難嗎？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Will he esteem thy riches? no, not gold, nor all the forces of strength.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36:20  |  Job 36:20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不要切慕黑夜， 就是眾民在本處被除滅的時候。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Desire not the night, when people are cut off in their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36:21  |  Job 36:21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你要謹慎，不可重看罪孽， 因你選擇罪孽過於選擇苦難。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Take heed, regard not iniquity: for this hast thou chosen rather than affliction.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36:22  |  Job 36:22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神行事有高大的能力； 教訓人的有誰像他呢？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God exalteth by his power: who teacheth like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36:23  |  Job 36:23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誰派定他的道路？ 誰能說：你所行的不義？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hath enjoined him his way? or who can say, Thou hast wrought iniquity?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36:24  |  Job 36:24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你不可忘記稱讚他所行的為大， 就是人所歌頌的。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that thou magnify his work, which men behold.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36:25  |  Job 36:25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他所行的，萬人都看見； 世人也從遠處觀看。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Every man may see it; man may behold it afar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36:26  |  Job 36:26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神為大，我們不能全知； 他的年數不能測度。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God is great, and we know him not, neither can the number of his years be searched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36:27  |  Job 36:27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他吸取水點， 這水點從雲霧中就變成雨；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maketh small the drops of water: they pour down rain according to the vapour thereof: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36:28  |  Job 36:28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雲彩將雨落下，沛然降與世人。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the clouds do drop and distil upon man abundantly.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36:29  |  Job 36:29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誰能明白雲彩如何鋪張， 和神行宮的雷聲呢？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can any understand the spreadings of the clouds, or the noise of his tabernacle?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36:30  |  Job 36:30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他將亮光普照在自己的四圍； 他又遮覆海底。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he spreadeth his light upon it, and covereth the bottom of the sea.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36:31  |  Job 36:31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他用這些審判眾民， 且賜豐富的糧食。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by them judgeth he the people; he giveth meat in abundance.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36:32  |  Job 36:32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他以電光遮手， 命閃電擊中敵人。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 clouds he covereth the light; and commandeth it not to shine by the cloud that cometh betwixt.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36:33  |  Job 36:33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所發的雷聲顯明他的[作為]， 又向牲畜指明要起[暴風]。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noise thereof sheweth concerning it, the cattle also concerning the vapour.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2026-08-26T10:28:14.9940000Z</dcterms:created>
  <dcterms:modified xsi:type="dcterms:W3CDTF">2026-08-26T10:28:14.9940000Z</dcterms:modified>
</coreProperties>
</file>