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22dd00867e44db0" /><Relationship Type="http://schemas.openxmlformats.org/officeDocument/2006/relationships/extended-properties" Target="/docProps/app.xml" Id="Ra95462632a6e4775" /><Relationship Type="http://schemas.openxmlformats.org/officeDocument/2006/relationships/officeDocument" Target="/ppt/presentation.xml" Id="Rf9e01ee28112488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f431ef34d884000"/>
  </p:sldMasterIdLst>
  <p:notesMasterIdLst>
    <p:notesMasterId xmlns:r="http://schemas.openxmlformats.org/officeDocument/2006/relationships" r:id="R5de1434e651a4ec5"/>
  </p:notesMasterIdLst>
  <p:sldIdLst>
    <p:sldId xmlns:r="http://schemas.openxmlformats.org/officeDocument/2006/relationships" id="256" r:id="R47c69215f07b4417"/>
    <p:sldId xmlns:r="http://schemas.openxmlformats.org/officeDocument/2006/relationships" id="257" r:id="Rf57a206290894838"/>
    <p:sldId xmlns:r="http://schemas.openxmlformats.org/officeDocument/2006/relationships" id="258" r:id="R2df7a6c0b0124db5"/>
    <p:sldId xmlns:r="http://schemas.openxmlformats.org/officeDocument/2006/relationships" id="259" r:id="R1f88932f6e7e48d1"/>
    <p:sldId xmlns:r="http://schemas.openxmlformats.org/officeDocument/2006/relationships" id="260" r:id="R62f516fc13e04b0e"/>
    <p:sldId xmlns:r="http://schemas.openxmlformats.org/officeDocument/2006/relationships" id="261" r:id="R286a443c4f864340"/>
    <p:sldId xmlns:r="http://schemas.openxmlformats.org/officeDocument/2006/relationships" id="262" r:id="R6e21390e6b214548"/>
    <p:sldId xmlns:r="http://schemas.openxmlformats.org/officeDocument/2006/relationships" id="263" r:id="Re11659e90a714be9"/>
    <p:sldId xmlns:r="http://schemas.openxmlformats.org/officeDocument/2006/relationships" id="264" r:id="Rb2f17f2c70584aac"/>
    <p:sldId xmlns:r="http://schemas.openxmlformats.org/officeDocument/2006/relationships" id="265" r:id="Rd2a29f2cd75f4bb2"/>
    <p:sldId xmlns:r="http://schemas.openxmlformats.org/officeDocument/2006/relationships" id="266" r:id="Rd2cc7f039d294004"/>
    <p:sldId xmlns:r="http://schemas.openxmlformats.org/officeDocument/2006/relationships" id="267" r:id="R117167d242f24ea6"/>
    <p:sldId xmlns:r="http://schemas.openxmlformats.org/officeDocument/2006/relationships" id="268" r:id="R7e53451f920f445c"/>
    <p:sldId xmlns:r="http://schemas.openxmlformats.org/officeDocument/2006/relationships" id="269" r:id="R97a1e17c39ad4198"/>
    <p:sldId xmlns:r="http://schemas.openxmlformats.org/officeDocument/2006/relationships" id="270" r:id="R2f7159865f7b4d28"/>
    <p:sldId xmlns:r="http://schemas.openxmlformats.org/officeDocument/2006/relationships" id="271" r:id="Rf1324b221c5b42a9"/>
    <p:sldId xmlns:r="http://schemas.openxmlformats.org/officeDocument/2006/relationships" id="272" r:id="Ra3aab7b229e64923"/>
    <p:sldId xmlns:r="http://schemas.openxmlformats.org/officeDocument/2006/relationships" id="273" r:id="R9fcab0320dcd4dd3"/>
    <p:sldId xmlns:r="http://schemas.openxmlformats.org/officeDocument/2006/relationships" id="274" r:id="R8c39846510f84aee"/>
    <p:sldId xmlns:r="http://schemas.openxmlformats.org/officeDocument/2006/relationships" id="275" r:id="R79387e7c6bd749e1"/>
    <p:sldId xmlns:r="http://schemas.openxmlformats.org/officeDocument/2006/relationships" id="276" r:id="R5d95f226b2ea4cd2"/>
    <p:sldId xmlns:r="http://schemas.openxmlformats.org/officeDocument/2006/relationships" id="277" r:id="Rb9b795e58136431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a1a1cf53418407e" /><Relationship Type="http://schemas.openxmlformats.org/officeDocument/2006/relationships/slideMaster" Target="/ppt/slideMasters/slideMaster1.xml" Id="R1f431ef34d884000" /><Relationship Type="http://schemas.openxmlformats.org/officeDocument/2006/relationships/notesMaster" Target="/ppt/notesMasters/notesMaster1.xml" Id="R5de1434e651a4ec5" /><Relationship Type="http://schemas.openxmlformats.org/officeDocument/2006/relationships/presProps" Target="/ppt/presProps.xml" Id="R9a1f4c4655144af1" /><Relationship Type="http://schemas.openxmlformats.org/officeDocument/2006/relationships/tableStyles" Target="/ppt/tableStyles.xml" Id="R13d2667a963b40ca" /><Relationship Type="http://schemas.openxmlformats.org/officeDocument/2006/relationships/slide" Target="/ppt/slides/slide1.xml" Id="R47c69215f07b4417" /><Relationship Type="http://schemas.openxmlformats.org/officeDocument/2006/relationships/slide" Target="/ppt/slides/slide2.xml" Id="Rf57a206290894838" /><Relationship Type="http://schemas.openxmlformats.org/officeDocument/2006/relationships/slide" Target="/ppt/slides/slide3.xml" Id="R2df7a6c0b0124db5" /><Relationship Type="http://schemas.openxmlformats.org/officeDocument/2006/relationships/slide" Target="/ppt/slides/slide4.xml" Id="R1f88932f6e7e48d1" /><Relationship Type="http://schemas.openxmlformats.org/officeDocument/2006/relationships/slide" Target="/ppt/slides/slide5.xml" Id="R62f516fc13e04b0e" /><Relationship Type="http://schemas.openxmlformats.org/officeDocument/2006/relationships/slide" Target="/ppt/slides/slide6.xml" Id="R286a443c4f864340" /><Relationship Type="http://schemas.openxmlformats.org/officeDocument/2006/relationships/slide" Target="/ppt/slides/slide7.xml" Id="R6e21390e6b214548" /><Relationship Type="http://schemas.openxmlformats.org/officeDocument/2006/relationships/slide" Target="/ppt/slides/slide8.xml" Id="Re11659e90a714be9" /><Relationship Type="http://schemas.openxmlformats.org/officeDocument/2006/relationships/slide" Target="/ppt/slides/slide9.xml" Id="Rb2f17f2c70584aac" /><Relationship Type="http://schemas.openxmlformats.org/officeDocument/2006/relationships/slide" Target="/ppt/slides/slide10.xml" Id="Rd2a29f2cd75f4bb2" /><Relationship Type="http://schemas.openxmlformats.org/officeDocument/2006/relationships/slide" Target="/ppt/slides/slide11.xml" Id="Rd2cc7f039d294004" /><Relationship Type="http://schemas.openxmlformats.org/officeDocument/2006/relationships/slide" Target="/ppt/slides/slide12.xml" Id="R117167d242f24ea6" /><Relationship Type="http://schemas.openxmlformats.org/officeDocument/2006/relationships/slide" Target="/ppt/slides/slide13.xml" Id="R7e53451f920f445c" /><Relationship Type="http://schemas.openxmlformats.org/officeDocument/2006/relationships/slide" Target="/ppt/slides/slide14.xml" Id="R97a1e17c39ad4198" /><Relationship Type="http://schemas.openxmlformats.org/officeDocument/2006/relationships/slide" Target="/ppt/slides/slide15.xml" Id="R2f7159865f7b4d28" /><Relationship Type="http://schemas.openxmlformats.org/officeDocument/2006/relationships/slide" Target="/ppt/slides/slide16.xml" Id="Rf1324b221c5b42a9" /><Relationship Type="http://schemas.openxmlformats.org/officeDocument/2006/relationships/slide" Target="/ppt/slides/slide17.xml" Id="Ra3aab7b229e64923" /><Relationship Type="http://schemas.openxmlformats.org/officeDocument/2006/relationships/slide" Target="/ppt/slides/slide18.xml" Id="R9fcab0320dcd4dd3" /><Relationship Type="http://schemas.openxmlformats.org/officeDocument/2006/relationships/slide" Target="/ppt/slides/slide19.xml" Id="R8c39846510f84aee" /><Relationship Type="http://schemas.openxmlformats.org/officeDocument/2006/relationships/slide" Target="/ppt/slides/slide20.xml" Id="R79387e7c6bd749e1" /><Relationship Type="http://schemas.openxmlformats.org/officeDocument/2006/relationships/slide" Target="/ppt/slides/slide21.xml" Id="R5d95f226b2ea4cd2" /><Relationship Type="http://schemas.openxmlformats.org/officeDocument/2006/relationships/slide" Target="/ppt/slides/slide22.xml" Id="Rb9b795e58136431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d1f527f78ba427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24c1253129044b0" /><Relationship Type="http://schemas.openxmlformats.org/officeDocument/2006/relationships/notesMaster" Target="/ppt/notesMasters/notesMaster1.xml" Id="Red5d7383d68a4c9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f9b31cc7fe84310" /><Relationship Type="http://schemas.openxmlformats.org/officeDocument/2006/relationships/notesMaster" Target="/ppt/notesMasters/notesMaster1.xml" Id="R792937a4b5bf42f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f803246294b4e2a" /><Relationship Type="http://schemas.openxmlformats.org/officeDocument/2006/relationships/notesMaster" Target="/ppt/notesMasters/notesMaster1.xml" Id="R91f0bdfab78649a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575938ad2b54e3c" /><Relationship Type="http://schemas.openxmlformats.org/officeDocument/2006/relationships/notesMaster" Target="/ppt/notesMasters/notesMaster1.xml" Id="Rbcc17b68db0941b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89e77b918b54dad" /><Relationship Type="http://schemas.openxmlformats.org/officeDocument/2006/relationships/notesMaster" Target="/ppt/notesMasters/notesMaster1.xml" Id="R1054ab1613d64ed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050643eedb741cb" /><Relationship Type="http://schemas.openxmlformats.org/officeDocument/2006/relationships/notesMaster" Target="/ppt/notesMasters/notesMaster1.xml" Id="Re14c3dcb4dd4452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014fbcf9c1845fc" /><Relationship Type="http://schemas.openxmlformats.org/officeDocument/2006/relationships/notesMaster" Target="/ppt/notesMasters/notesMaster1.xml" Id="Rffe07008154e45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5473461b3894e1f" /><Relationship Type="http://schemas.openxmlformats.org/officeDocument/2006/relationships/notesMaster" Target="/ppt/notesMasters/notesMaster1.xml" Id="Rcba215a83efd4e6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b291edea26a45ba" /><Relationship Type="http://schemas.openxmlformats.org/officeDocument/2006/relationships/notesMaster" Target="/ppt/notesMasters/notesMaster1.xml" Id="Re57f4965252e4e4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058a3312b394d1c" /><Relationship Type="http://schemas.openxmlformats.org/officeDocument/2006/relationships/notesMaster" Target="/ppt/notesMasters/notesMaster1.xml" Id="Re1e7b8cfc6d44ac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9a83eba78bf41cb" /><Relationship Type="http://schemas.openxmlformats.org/officeDocument/2006/relationships/notesMaster" Target="/ppt/notesMasters/notesMaster1.xml" Id="R8f48e4b420e24e8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4aa6db872424408" /><Relationship Type="http://schemas.openxmlformats.org/officeDocument/2006/relationships/notesMaster" Target="/ppt/notesMasters/notesMaster1.xml" Id="Rc09b09c7f391405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36f84fca3c6475b" /><Relationship Type="http://schemas.openxmlformats.org/officeDocument/2006/relationships/notesMaster" Target="/ppt/notesMasters/notesMaster1.xml" Id="Rd8fde2d2d82647b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f85769262294fac" /><Relationship Type="http://schemas.openxmlformats.org/officeDocument/2006/relationships/notesMaster" Target="/ppt/notesMasters/notesMaster1.xml" Id="R08824fd8402b440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23a26a960cf43a1" /><Relationship Type="http://schemas.openxmlformats.org/officeDocument/2006/relationships/notesMaster" Target="/ppt/notesMasters/notesMaster1.xml" Id="Re9cef7b44a2d48c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a02adf42bde4c4c" /><Relationship Type="http://schemas.openxmlformats.org/officeDocument/2006/relationships/notesMaster" Target="/ppt/notesMasters/notesMaster1.xml" Id="Ra9d365dfdccf408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f62eccd24c84a9a" /><Relationship Type="http://schemas.openxmlformats.org/officeDocument/2006/relationships/notesMaster" Target="/ppt/notesMasters/notesMaster1.xml" Id="R8d47cda4c76c43b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0d73af6271642b8" /><Relationship Type="http://schemas.openxmlformats.org/officeDocument/2006/relationships/notesMaster" Target="/ppt/notesMasters/notesMaster1.xml" Id="R87240aa7048049e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9f5649d10534c66" /><Relationship Type="http://schemas.openxmlformats.org/officeDocument/2006/relationships/notesMaster" Target="/ppt/notesMasters/notesMaster1.xml" Id="R40b34909d18d4b8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105db7fd8134a0f" /><Relationship Type="http://schemas.openxmlformats.org/officeDocument/2006/relationships/notesMaster" Target="/ppt/notesMasters/notesMaster1.xml" Id="R980ee7311957498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c0fef5a6d294c5f" /><Relationship Type="http://schemas.openxmlformats.org/officeDocument/2006/relationships/notesMaster" Target="/ppt/notesMasters/notesMaster1.xml" Id="R6e4d8ac88e084bb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a05e5e47d124e67" /><Relationship Type="http://schemas.openxmlformats.org/officeDocument/2006/relationships/notesMaster" Target="/ppt/notesMasters/notesMaster1.xml" Id="R30b7d1f7567e488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13240caf7e14357" /><Relationship Type="http://schemas.openxmlformats.org/officeDocument/2006/relationships/image" Target="/ppt/media/image.png" Id="Rac6e2c26bc0149af" /><Relationship Type="http://schemas.openxmlformats.org/officeDocument/2006/relationships/image" Target="/ppt/media/image2.png" Id="Rbdac058395ae4458" /><Relationship Type="http://schemas.openxmlformats.org/officeDocument/2006/relationships/image" Target="/ppt/media/image.jpeg" Id="R775d52724a144dd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1c47722b1a0415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c6e2c26bc0149a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dac058395ae445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5d52724a144dd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ae95f4a57914f9d" /><Relationship Type="http://schemas.openxmlformats.org/officeDocument/2006/relationships/slideLayout" Target="/ppt/slideLayouts/slideLayout1.xml" Id="Re52bfc673d9a40b3" /><Relationship Type="http://schemas.openxmlformats.org/officeDocument/2006/relationships/slideLayout" Target="/ppt/slideLayouts/slideLayout2.xml" Id="R5e1c404e42184bf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52bfc673d9a40b3"/>
    <p:sldLayoutId xmlns:r="http://schemas.openxmlformats.org/officeDocument/2006/relationships" id="2147483650" r:id="R5e1c404e42184bf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62667f57ac4276" /><Relationship Type="http://schemas.openxmlformats.org/officeDocument/2006/relationships/notesSlide" Target="/ppt/notesSlides/notesSlide1.xml" Id="R457caace103a42e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b09122bfa44592" /><Relationship Type="http://schemas.openxmlformats.org/officeDocument/2006/relationships/notesSlide" Target="/ppt/notesSlides/notesSlide2.xml" Id="Rad9eadebc27340d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dd08881aec4e4e" /><Relationship Type="http://schemas.openxmlformats.org/officeDocument/2006/relationships/notesSlide" Target="/ppt/notesSlides/notesSlide3.xml" Id="Re20f3c6f9f2d4a8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374d65835544fb" /><Relationship Type="http://schemas.openxmlformats.org/officeDocument/2006/relationships/notesSlide" Target="/ppt/notesSlides/notesSlide4.xml" Id="R912623d188e54c7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d50206b43a461a" /><Relationship Type="http://schemas.openxmlformats.org/officeDocument/2006/relationships/notesSlide" Target="/ppt/notesSlides/notesSlide5.xml" Id="R49dc2b71fe10440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4d0e19312c489b" /><Relationship Type="http://schemas.openxmlformats.org/officeDocument/2006/relationships/notesSlide" Target="/ppt/notesSlides/notesSlide6.xml" Id="Ra83f4ca02a0e422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87f269465b4dff" /><Relationship Type="http://schemas.openxmlformats.org/officeDocument/2006/relationships/notesSlide" Target="/ppt/notesSlides/notesSlide7.xml" Id="R4fc0b2f7bca2470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85783d4d60407a" /><Relationship Type="http://schemas.openxmlformats.org/officeDocument/2006/relationships/notesSlide" Target="/ppt/notesSlides/notesSlide8.xml" Id="Re869fb7f2dd04fa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f9b32e7bf54f78" /><Relationship Type="http://schemas.openxmlformats.org/officeDocument/2006/relationships/notesSlide" Target="/ppt/notesSlides/notesSlide9.xml" Id="R54416652efaf4e6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81d46dd52479a" /><Relationship Type="http://schemas.openxmlformats.org/officeDocument/2006/relationships/notesSlide" Target="/ppt/notesSlides/notesSlide10.xml" Id="R2b6d5eb7062c479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b59fd051c34631" /><Relationship Type="http://schemas.openxmlformats.org/officeDocument/2006/relationships/notesSlide" Target="/ppt/notesSlides/notesSlide11.xml" Id="R4710ac76f29c4d1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956910f4fa4096" /><Relationship Type="http://schemas.openxmlformats.org/officeDocument/2006/relationships/notesSlide" Target="/ppt/notesSlides/notesSlide12.xml" Id="R9ded18c6fd8543d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28eaffb0f3494c" /><Relationship Type="http://schemas.openxmlformats.org/officeDocument/2006/relationships/notesSlide" Target="/ppt/notesSlides/notesSlide13.xml" Id="R4817511c7832494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2b86c16f0c4da1" /><Relationship Type="http://schemas.openxmlformats.org/officeDocument/2006/relationships/notesSlide" Target="/ppt/notesSlides/notesSlide14.xml" Id="Ra62e9ab5c3c4496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5e8845070b41e5" /><Relationship Type="http://schemas.openxmlformats.org/officeDocument/2006/relationships/notesSlide" Target="/ppt/notesSlides/notesSlide15.xml" Id="R036e491f84d3403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0c7618e7194411" /><Relationship Type="http://schemas.openxmlformats.org/officeDocument/2006/relationships/notesSlide" Target="/ppt/notesSlides/notesSlide16.xml" Id="R0608c5457ada485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f1c4293dc44fbe" /><Relationship Type="http://schemas.openxmlformats.org/officeDocument/2006/relationships/notesSlide" Target="/ppt/notesSlides/notesSlide17.xml" Id="Rc96a74dfa8c94b4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d0a1ec0c954a26" /><Relationship Type="http://schemas.openxmlformats.org/officeDocument/2006/relationships/notesSlide" Target="/ppt/notesSlides/notesSlide18.xml" Id="Rb91650c5e3e843d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d23613fb4047f1" /><Relationship Type="http://schemas.openxmlformats.org/officeDocument/2006/relationships/notesSlide" Target="/ppt/notesSlides/notesSlide19.xml" Id="R958c09b144b447f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7e138398e645ab" /><Relationship Type="http://schemas.openxmlformats.org/officeDocument/2006/relationships/notesSlide" Target="/ppt/notesSlides/notesSlide20.xml" Id="R708a44e0dae6497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134eb0f9f54d3c" /><Relationship Type="http://schemas.openxmlformats.org/officeDocument/2006/relationships/notesSlide" Target="/ppt/notesSlides/notesSlide21.xml" Id="R4851545d0f2d473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3c316ee7eb4c81" /><Relationship Type="http://schemas.openxmlformats.org/officeDocument/2006/relationships/notesSlide" Target="/ppt/notesSlides/notesSlide22.xml" Id="R873b6ad5d21d4f5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Corinthians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  |  2 Corinthians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我自誇固然無益，但我是不得已的。如今我要說到主的顯現和啟示。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not expedient for me doubtless to glory. I will come to visions and revelations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12:2  |  2 Corinthians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我認得一個在基督裏的人，他前十四年被提到第三層天上去；（或在身內，我不知道；或在身外，我也不知道；只有神知道。）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knew a man in Christ above fourteen years ago, (whether in the body, I cannot tell; or whether out of the body, I cannot tell: God knoweth;) such an one caught up to the third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12:3  |  2 Corinthians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我認得這人；（或在身內，或在身外，我都不知道，只有神知道。）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knew such a man, (whether in the body, or out of the body, I cannot tell: God knoweth;)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12:4  |  2 Corinthians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他被提到樂園裏，聽見隱祕的言語，是人不可說的。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that he was caught up into paradise, and heard unspeakable words, which it is not lawful for a man to utter.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12:5  |  2 Corinthians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為這人，我要誇口；但是為我自己，除了[我的]軟弱以外，我並不誇口。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such an one will I glory: yet of myself I will not glory, but in mine infirmities.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12:6  |  2 Corinthians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我就是願意誇口也不算狂，因為我必說實話；只是我禁止不說，恐怕有人把我看高了，過於他在我身上所看見、所聽見的。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though I would desire to glory, I shall not be a fool; for I will say the truth: but now I forbear, lest any man should think of me above that which he seeth me to be, or that he heareth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12:7  |  2 Corinthians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又恐怕我因所得的啟示甚大，就過於自高，所以有一根刺加在我肉體上，就是撒但的差役要攻擊我，免得我過於自高。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lest I should be exalted above measure through the abundance of the revelations, there was given to me a thorn in the flesh, the messenger of Satan to buffet me, lest I should be exalted above measure.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12:8  |  2 Corinthians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為這事，我三次求過主，叫這刺離開我。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thing I besought the Lord thrice, that it might depart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12:9  |  2 Corinthians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他對我說：「我的恩典夠你用的，因為我的能力是在人的軟弱上顯得完全。」所以，我更喜歡誇自己的軟弱，好叫基督的能力覆庇我。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My grace is sufficient for thee: for my strength is made perfect in weakness. Most gladly therefore will I rather glory in my infirmities, that the power of Christ may rest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12:10  |  2 Corinthians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我為基督的緣故，就以軟弱、凌辱、急難、逼迫、困苦為可喜樂的；因我甚麼時候軟弱，甚麼時候就剛強了。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take pleasure in infirmities, in reproaches, in necessities, in persecutions, in distresses for Christ’s sake: for when I am weak, then am I strong.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12:11  |  2 Corinthians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我成了愚妄人，是被你們強逼的。我本該被你們稱許才是。我雖算不了甚麼，卻沒有一件事在那些最大的使徒以下。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become a fool in glorying; ye have compelled me: for I ought to have been commended of you: for in nothing am I behind the very chiefest apostles, though I be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12:12  |  2 Corinthians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我在你們中間，用百般的忍耐，藉着神蹟、奇事、異能顯出使徒的憑據來。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Truly the signs of an apostle were wrought among you in all patience, in signs, and wonders, and mighty deeds.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12:13  |  2 Corinthians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除了我不累着你們這一件事，你們還有甚麼事不及別的教會呢？這不公之處，求你們饒恕我吧。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what is it wherein ye were inferior to other churches, except it be that I myself was not burdensome to you? forgive me this wrong.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12:14  |  2 Corinthians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如今，我打算第三次到你們那裏去，也必不累着你們；因我所求的是你們，不是你們的[財物]。兒女不該為父母積財，父母該為兒女積財。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third time I am ready to come to you; and I will not be burdensome to you: for I seek not yours, but you: for the children ought not to lay up for the parents, but the parents for the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12:15  |  2 Corinthians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我也甘心樂意為你們的靈魂費財費力。難道我越發愛你們，就越發少得你們的愛嗎？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very gladly spend and be spent for you; though the more abundantly I love you, the less I be 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12:16  |  2 Corinthians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罷了，我自己並沒有累着你們，[你們卻有人說]，我是詭詐，用心計牢籠你們。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be it so, I did not burden you: nevertheless, being crafty, I caught you with guile.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12:17  |  2 Corinthians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我所差到你們那裏去的人，我藉着他們一個人佔過你們的便宜嗎？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I make a gain of you by any of them whom I sent unto you?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12:18  |  2 Corinthians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我勸了提多[到你們那裏去]，又差那位兄弟與他同去。提多佔過你們的便宜嗎？我們行事，不同是一個心靈嗎？不同是一個腳蹤嗎？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desired Titus, and with him I sent a brother. Did Titus make a gain of you? walked we not in the same spirit? walked we not in the same steps?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12:19  |  2 Corinthians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你們到如今，還想我們是向你們分訴；我們本是在基督裏當神面前說話。親愛的[弟兄]啊，一切的事都是為造就你們。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Again, think ye that we excuse ourselves unto you? we speak before God in Christ: but we do all things, dearly beloved, for your edifying.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12:20  |  2 Corinthians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我怕我再來的時候，見你們不合我所想望的，你們見我也不合你們所想望的；又怕有紛爭、嫉妒、惱怒、結黨、毀謗、讒言、狂傲、混亂的事。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fear, lest, when I come, I shall not find you such as I would, and that I shall be found unto you such as ye would not: lest there be debates, envyings, wraths, strifes, backbitings, whisperings, swellings, tumults: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12:21  |  2 Corinthians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且怕我來的時候，我的神叫我在你們面前慚愧，又因許多人從前犯罪，行污穢、姦淫、邪蕩的事不肯悔改，我就憂愁。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lest, when I come again, my God will humble me among you, and that I shall bewail many which have sinned already, and have not repented of the uncleanness and fornication and lasciviousness which they have committed.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2026-08-26T14:49:02.7100000Z</dcterms:created>
  <dcterms:modified xsi:type="dcterms:W3CDTF">2026-08-26T14:49:02.7100000Z</dcterms:modified>
</coreProperties>
</file>