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e93b15a8c9f4d7b" /><Relationship Type="http://schemas.openxmlformats.org/officeDocument/2006/relationships/extended-properties" Target="/docProps/app.xml" Id="Rb099ebde16f9428d" /><Relationship Type="http://schemas.openxmlformats.org/officeDocument/2006/relationships/officeDocument" Target="/ppt/presentation.xml" Id="R3b6dc89357a74bb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25d497494c3455b"/>
  </p:sldMasterIdLst>
  <p:notesMasterIdLst>
    <p:notesMasterId xmlns:r="http://schemas.openxmlformats.org/officeDocument/2006/relationships" r:id="R9059fda7673b498d"/>
  </p:notesMasterIdLst>
  <p:sldIdLst>
    <p:sldId xmlns:r="http://schemas.openxmlformats.org/officeDocument/2006/relationships" id="256" r:id="R4c36f2b92e434da0"/>
    <p:sldId xmlns:r="http://schemas.openxmlformats.org/officeDocument/2006/relationships" id="257" r:id="Rb0c4fb8c45954755"/>
    <p:sldId xmlns:r="http://schemas.openxmlformats.org/officeDocument/2006/relationships" id="258" r:id="R27ab8bc88e604f70"/>
    <p:sldId xmlns:r="http://schemas.openxmlformats.org/officeDocument/2006/relationships" id="259" r:id="R1631aeb1e4ce4aea"/>
    <p:sldId xmlns:r="http://schemas.openxmlformats.org/officeDocument/2006/relationships" id="260" r:id="Rf36166279480425a"/>
    <p:sldId xmlns:r="http://schemas.openxmlformats.org/officeDocument/2006/relationships" id="261" r:id="Rf5f60113f6b34789"/>
    <p:sldId xmlns:r="http://schemas.openxmlformats.org/officeDocument/2006/relationships" id="262" r:id="R6fb75c40435541c5"/>
    <p:sldId xmlns:r="http://schemas.openxmlformats.org/officeDocument/2006/relationships" id="263" r:id="R7a57a942eff244bf"/>
    <p:sldId xmlns:r="http://schemas.openxmlformats.org/officeDocument/2006/relationships" id="264" r:id="Rbd4cdae667f94bf8"/>
    <p:sldId xmlns:r="http://schemas.openxmlformats.org/officeDocument/2006/relationships" id="265" r:id="Rbaf1553a50ab4615"/>
    <p:sldId xmlns:r="http://schemas.openxmlformats.org/officeDocument/2006/relationships" id="266" r:id="R0eb95c26c4664324"/>
    <p:sldId xmlns:r="http://schemas.openxmlformats.org/officeDocument/2006/relationships" id="267" r:id="R9cb797109a3f4bc1"/>
    <p:sldId xmlns:r="http://schemas.openxmlformats.org/officeDocument/2006/relationships" id="268" r:id="Rdc52155b1692489e"/>
    <p:sldId xmlns:r="http://schemas.openxmlformats.org/officeDocument/2006/relationships" id="269" r:id="R1902cca922ac46c1"/>
    <p:sldId xmlns:r="http://schemas.openxmlformats.org/officeDocument/2006/relationships" id="270" r:id="Re715e9885dda4d7c"/>
    <p:sldId xmlns:r="http://schemas.openxmlformats.org/officeDocument/2006/relationships" id="271" r:id="R863dca95abff4db9"/>
    <p:sldId xmlns:r="http://schemas.openxmlformats.org/officeDocument/2006/relationships" id="272" r:id="R65b78524cc2144e0"/>
    <p:sldId xmlns:r="http://schemas.openxmlformats.org/officeDocument/2006/relationships" id="273" r:id="Rd580baae97314617"/>
    <p:sldId xmlns:r="http://schemas.openxmlformats.org/officeDocument/2006/relationships" id="274" r:id="Rae7846bcb1cb4cfa"/>
    <p:sldId xmlns:r="http://schemas.openxmlformats.org/officeDocument/2006/relationships" id="275" r:id="Rc6e0f4194670401a"/>
    <p:sldId xmlns:r="http://schemas.openxmlformats.org/officeDocument/2006/relationships" id="276" r:id="Rf93cfa16ca2e4705"/>
    <p:sldId xmlns:r="http://schemas.openxmlformats.org/officeDocument/2006/relationships" id="277" r:id="R1b41369bcc504e77"/>
    <p:sldId xmlns:r="http://schemas.openxmlformats.org/officeDocument/2006/relationships" id="278" r:id="R9a9ac8bf2f7f429a"/>
    <p:sldId xmlns:r="http://schemas.openxmlformats.org/officeDocument/2006/relationships" id="279" r:id="Ra09f474878514daf"/>
    <p:sldId xmlns:r="http://schemas.openxmlformats.org/officeDocument/2006/relationships" id="280" r:id="R982f9d45e2804aa8"/>
    <p:sldId xmlns:r="http://schemas.openxmlformats.org/officeDocument/2006/relationships" id="281" r:id="Rf5508a052d884b89"/>
    <p:sldId xmlns:r="http://schemas.openxmlformats.org/officeDocument/2006/relationships" id="282" r:id="R5100fedd396c4be8"/>
    <p:sldId xmlns:r="http://schemas.openxmlformats.org/officeDocument/2006/relationships" id="283" r:id="Rb5fcd6c7727a4bac"/>
    <p:sldId xmlns:r="http://schemas.openxmlformats.org/officeDocument/2006/relationships" id="284" r:id="R4a8193c36d864e9e"/>
    <p:sldId xmlns:r="http://schemas.openxmlformats.org/officeDocument/2006/relationships" id="285" r:id="R432f613d38c8431c"/>
    <p:sldId xmlns:r="http://schemas.openxmlformats.org/officeDocument/2006/relationships" id="286" r:id="R11e1d91a2bcc4231"/>
    <p:sldId xmlns:r="http://schemas.openxmlformats.org/officeDocument/2006/relationships" id="287" r:id="R00017954ac9e454c"/>
    <p:sldId xmlns:r="http://schemas.openxmlformats.org/officeDocument/2006/relationships" id="288" r:id="R917c6bed5c704811"/>
    <p:sldId xmlns:r="http://schemas.openxmlformats.org/officeDocument/2006/relationships" id="289" r:id="Ra248cf9f20d145e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233d3d0bf5d4faa" /><Relationship Type="http://schemas.openxmlformats.org/officeDocument/2006/relationships/slideMaster" Target="/ppt/slideMasters/slideMaster1.xml" Id="Rd25d497494c3455b" /><Relationship Type="http://schemas.openxmlformats.org/officeDocument/2006/relationships/notesMaster" Target="/ppt/notesMasters/notesMaster1.xml" Id="R9059fda7673b498d" /><Relationship Type="http://schemas.openxmlformats.org/officeDocument/2006/relationships/presProps" Target="/ppt/presProps.xml" Id="Rc8af3fc9f6b346af" /><Relationship Type="http://schemas.openxmlformats.org/officeDocument/2006/relationships/tableStyles" Target="/ppt/tableStyles.xml" Id="R6628542585d54444" /><Relationship Type="http://schemas.openxmlformats.org/officeDocument/2006/relationships/slide" Target="/ppt/slides/slide1.xml" Id="R4c36f2b92e434da0" /><Relationship Type="http://schemas.openxmlformats.org/officeDocument/2006/relationships/slide" Target="/ppt/slides/slide2.xml" Id="Rb0c4fb8c45954755" /><Relationship Type="http://schemas.openxmlformats.org/officeDocument/2006/relationships/slide" Target="/ppt/slides/slide3.xml" Id="R27ab8bc88e604f70" /><Relationship Type="http://schemas.openxmlformats.org/officeDocument/2006/relationships/slide" Target="/ppt/slides/slide4.xml" Id="R1631aeb1e4ce4aea" /><Relationship Type="http://schemas.openxmlformats.org/officeDocument/2006/relationships/slide" Target="/ppt/slides/slide5.xml" Id="Rf36166279480425a" /><Relationship Type="http://schemas.openxmlformats.org/officeDocument/2006/relationships/slide" Target="/ppt/slides/slide6.xml" Id="Rf5f60113f6b34789" /><Relationship Type="http://schemas.openxmlformats.org/officeDocument/2006/relationships/slide" Target="/ppt/slides/slide7.xml" Id="R6fb75c40435541c5" /><Relationship Type="http://schemas.openxmlformats.org/officeDocument/2006/relationships/slide" Target="/ppt/slides/slide8.xml" Id="R7a57a942eff244bf" /><Relationship Type="http://schemas.openxmlformats.org/officeDocument/2006/relationships/slide" Target="/ppt/slides/slide9.xml" Id="Rbd4cdae667f94bf8" /><Relationship Type="http://schemas.openxmlformats.org/officeDocument/2006/relationships/slide" Target="/ppt/slides/slide10.xml" Id="Rbaf1553a50ab4615" /><Relationship Type="http://schemas.openxmlformats.org/officeDocument/2006/relationships/slide" Target="/ppt/slides/slide11.xml" Id="R0eb95c26c4664324" /><Relationship Type="http://schemas.openxmlformats.org/officeDocument/2006/relationships/slide" Target="/ppt/slides/slide12.xml" Id="R9cb797109a3f4bc1" /><Relationship Type="http://schemas.openxmlformats.org/officeDocument/2006/relationships/slide" Target="/ppt/slides/slide13.xml" Id="Rdc52155b1692489e" /><Relationship Type="http://schemas.openxmlformats.org/officeDocument/2006/relationships/slide" Target="/ppt/slides/slide14.xml" Id="R1902cca922ac46c1" /><Relationship Type="http://schemas.openxmlformats.org/officeDocument/2006/relationships/slide" Target="/ppt/slides/slide15.xml" Id="Re715e9885dda4d7c" /><Relationship Type="http://schemas.openxmlformats.org/officeDocument/2006/relationships/slide" Target="/ppt/slides/slide16.xml" Id="R863dca95abff4db9" /><Relationship Type="http://schemas.openxmlformats.org/officeDocument/2006/relationships/slide" Target="/ppt/slides/slide17.xml" Id="R65b78524cc2144e0" /><Relationship Type="http://schemas.openxmlformats.org/officeDocument/2006/relationships/slide" Target="/ppt/slides/slide18.xml" Id="Rd580baae97314617" /><Relationship Type="http://schemas.openxmlformats.org/officeDocument/2006/relationships/slide" Target="/ppt/slides/slide19.xml" Id="Rae7846bcb1cb4cfa" /><Relationship Type="http://schemas.openxmlformats.org/officeDocument/2006/relationships/slide" Target="/ppt/slides/slide20.xml" Id="Rc6e0f4194670401a" /><Relationship Type="http://schemas.openxmlformats.org/officeDocument/2006/relationships/slide" Target="/ppt/slides/slide21.xml" Id="Rf93cfa16ca2e4705" /><Relationship Type="http://schemas.openxmlformats.org/officeDocument/2006/relationships/slide" Target="/ppt/slides/slide22.xml" Id="R1b41369bcc504e77" /><Relationship Type="http://schemas.openxmlformats.org/officeDocument/2006/relationships/slide" Target="/ppt/slides/slide23.xml" Id="R9a9ac8bf2f7f429a" /><Relationship Type="http://schemas.openxmlformats.org/officeDocument/2006/relationships/slide" Target="/ppt/slides/slide24.xml" Id="Ra09f474878514daf" /><Relationship Type="http://schemas.openxmlformats.org/officeDocument/2006/relationships/slide" Target="/ppt/slides/slide25.xml" Id="R982f9d45e2804aa8" /><Relationship Type="http://schemas.openxmlformats.org/officeDocument/2006/relationships/slide" Target="/ppt/slides/slide26.xml" Id="Rf5508a052d884b89" /><Relationship Type="http://schemas.openxmlformats.org/officeDocument/2006/relationships/slide" Target="/ppt/slides/slide27.xml" Id="R5100fedd396c4be8" /><Relationship Type="http://schemas.openxmlformats.org/officeDocument/2006/relationships/slide" Target="/ppt/slides/slide28.xml" Id="Rb5fcd6c7727a4bac" /><Relationship Type="http://schemas.openxmlformats.org/officeDocument/2006/relationships/slide" Target="/ppt/slides/slide29.xml" Id="R4a8193c36d864e9e" /><Relationship Type="http://schemas.openxmlformats.org/officeDocument/2006/relationships/slide" Target="/ppt/slides/slide30.xml" Id="R432f613d38c8431c" /><Relationship Type="http://schemas.openxmlformats.org/officeDocument/2006/relationships/slide" Target="/ppt/slides/slide31.xml" Id="R11e1d91a2bcc4231" /><Relationship Type="http://schemas.openxmlformats.org/officeDocument/2006/relationships/slide" Target="/ppt/slides/slide32.xml" Id="R00017954ac9e454c" /><Relationship Type="http://schemas.openxmlformats.org/officeDocument/2006/relationships/slide" Target="/ppt/slides/slide33.xml" Id="R917c6bed5c704811" /><Relationship Type="http://schemas.openxmlformats.org/officeDocument/2006/relationships/slide" Target="/ppt/slides/slide34.xml" Id="Ra248cf9f20d145e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566f1381b244fd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4fbf5ea066f4502" /><Relationship Type="http://schemas.openxmlformats.org/officeDocument/2006/relationships/notesMaster" Target="/ppt/notesMasters/notesMaster1.xml" Id="R570dc37496df47f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6e93a0fabd84ef2" /><Relationship Type="http://schemas.openxmlformats.org/officeDocument/2006/relationships/notesMaster" Target="/ppt/notesMasters/notesMaster1.xml" Id="Rc08ee62cffb245b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e7c59ebb7704c11" /><Relationship Type="http://schemas.openxmlformats.org/officeDocument/2006/relationships/notesMaster" Target="/ppt/notesMasters/notesMaster1.xml" Id="R5e90a5d7825c41a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cd828358d564f4c" /><Relationship Type="http://schemas.openxmlformats.org/officeDocument/2006/relationships/notesMaster" Target="/ppt/notesMasters/notesMaster1.xml" Id="R3ac4234fc904452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06c15660552447d" /><Relationship Type="http://schemas.openxmlformats.org/officeDocument/2006/relationships/notesMaster" Target="/ppt/notesMasters/notesMaster1.xml" Id="R0968470bc3b247f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91112be4c5c48d0" /><Relationship Type="http://schemas.openxmlformats.org/officeDocument/2006/relationships/notesMaster" Target="/ppt/notesMasters/notesMaster1.xml" Id="Rd152eb864817438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97883cee6cf4af3" /><Relationship Type="http://schemas.openxmlformats.org/officeDocument/2006/relationships/notesMaster" Target="/ppt/notesMasters/notesMaster1.xml" Id="Rbdbb14a87976449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40f88e1970a44fc" /><Relationship Type="http://schemas.openxmlformats.org/officeDocument/2006/relationships/notesMaster" Target="/ppt/notesMasters/notesMaster1.xml" Id="R230433c7b26946b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9f941da48ff4653" /><Relationship Type="http://schemas.openxmlformats.org/officeDocument/2006/relationships/notesMaster" Target="/ppt/notesMasters/notesMaster1.xml" Id="Reabe87b6fd4248c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e68eeb660304a8f" /><Relationship Type="http://schemas.openxmlformats.org/officeDocument/2006/relationships/notesMaster" Target="/ppt/notesMasters/notesMaster1.xml" Id="R088b86235c7c4ef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3710d51ff01448f" /><Relationship Type="http://schemas.openxmlformats.org/officeDocument/2006/relationships/notesMaster" Target="/ppt/notesMasters/notesMaster1.xml" Id="R6c2a16d1308a4b0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1d5d5f9f97c485d" /><Relationship Type="http://schemas.openxmlformats.org/officeDocument/2006/relationships/notesMaster" Target="/ppt/notesMasters/notesMaster1.xml" Id="Rd9e74e0027b44ed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997cba5c9e4436c" /><Relationship Type="http://schemas.openxmlformats.org/officeDocument/2006/relationships/notesMaster" Target="/ppt/notesMasters/notesMaster1.xml" Id="R687dec30184e4aa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c1e6608b4bb4c0a" /><Relationship Type="http://schemas.openxmlformats.org/officeDocument/2006/relationships/notesMaster" Target="/ppt/notesMasters/notesMaster1.xml" Id="R1ed49d243a9941a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d49edbd98a84c98" /><Relationship Type="http://schemas.openxmlformats.org/officeDocument/2006/relationships/notesMaster" Target="/ppt/notesMasters/notesMaster1.xml" Id="R42caf9ba4fef443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b8576a8aa4a49c5" /><Relationship Type="http://schemas.openxmlformats.org/officeDocument/2006/relationships/notesMaster" Target="/ppt/notesMasters/notesMaster1.xml" Id="Re2049d99c7c8427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631468f5682442d" /><Relationship Type="http://schemas.openxmlformats.org/officeDocument/2006/relationships/notesMaster" Target="/ppt/notesMasters/notesMaster1.xml" Id="R85f102ca02fe471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f2531c5e08543dc" /><Relationship Type="http://schemas.openxmlformats.org/officeDocument/2006/relationships/notesMaster" Target="/ppt/notesMasters/notesMaster1.xml" Id="R1b5ae7f0a05d4cf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737fce3950c4fb5" /><Relationship Type="http://schemas.openxmlformats.org/officeDocument/2006/relationships/notesMaster" Target="/ppt/notesMasters/notesMaster1.xml" Id="Re415c5efa5864b3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c6d9fb55cdd4392" /><Relationship Type="http://schemas.openxmlformats.org/officeDocument/2006/relationships/notesMaster" Target="/ppt/notesMasters/notesMaster1.xml" Id="R6bb873f8d56348a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789bf62d235493f" /><Relationship Type="http://schemas.openxmlformats.org/officeDocument/2006/relationships/notesMaster" Target="/ppt/notesMasters/notesMaster1.xml" Id="Re1119a67d90b43a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25129e13e514515" /><Relationship Type="http://schemas.openxmlformats.org/officeDocument/2006/relationships/notesMaster" Target="/ppt/notesMasters/notesMaster1.xml" Id="Raf504628475c434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c066ff9ec734e47" /><Relationship Type="http://schemas.openxmlformats.org/officeDocument/2006/relationships/notesMaster" Target="/ppt/notesMasters/notesMaster1.xml" Id="Rc27ae876285548b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3f0d7990046444d" /><Relationship Type="http://schemas.openxmlformats.org/officeDocument/2006/relationships/notesMaster" Target="/ppt/notesMasters/notesMaster1.xml" Id="R0e0dc3ab93a64e1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dbdf7c418944b46" /><Relationship Type="http://schemas.openxmlformats.org/officeDocument/2006/relationships/notesMaster" Target="/ppt/notesMasters/notesMaster1.xml" Id="Ra5574d80ffe145d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082ddeb30a04a2b" /><Relationship Type="http://schemas.openxmlformats.org/officeDocument/2006/relationships/notesMaster" Target="/ppt/notesMasters/notesMaster1.xml" Id="R1ea767296926466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f6cdf153af84277" /><Relationship Type="http://schemas.openxmlformats.org/officeDocument/2006/relationships/notesMaster" Target="/ppt/notesMasters/notesMaster1.xml" Id="R462134f67833407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7dc059a861d4f86" /><Relationship Type="http://schemas.openxmlformats.org/officeDocument/2006/relationships/notesMaster" Target="/ppt/notesMasters/notesMaster1.xml" Id="R0420721c90fe40c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32893879f614ad1" /><Relationship Type="http://schemas.openxmlformats.org/officeDocument/2006/relationships/notesMaster" Target="/ppt/notesMasters/notesMaster1.xml" Id="Rdbdeb681c74548d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c5b0eeda4a94a2b" /><Relationship Type="http://schemas.openxmlformats.org/officeDocument/2006/relationships/notesMaster" Target="/ppt/notesMasters/notesMaster1.xml" Id="Rc338369266294c9a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4437ff2a3524c64" /><Relationship Type="http://schemas.openxmlformats.org/officeDocument/2006/relationships/notesMaster" Target="/ppt/notesMasters/notesMaster1.xml" Id="R3f06b9f0ee154b1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5dc1ce4ec5e8442e" /><Relationship Type="http://schemas.openxmlformats.org/officeDocument/2006/relationships/notesMaster" Target="/ppt/notesMasters/notesMaster1.xml" Id="Racea39e2e8c74ef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64a9893af5a4331" /><Relationship Type="http://schemas.openxmlformats.org/officeDocument/2006/relationships/notesMaster" Target="/ppt/notesMasters/notesMaster1.xml" Id="R529e984711de439d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5c84ed77f304194" /><Relationship Type="http://schemas.openxmlformats.org/officeDocument/2006/relationships/notesMaster" Target="/ppt/notesMasters/notesMaster1.xml" Id="R462151b73e0a4a5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f2b6cdff25a4fa5" /><Relationship Type="http://schemas.openxmlformats.org/officeDocument/2006/relationships/image" Target="/ppt/media/image.png" Id="R7c4935e269fc4f7f" /><Relationship Type="http://schemas.openxmlformats.org/officeDocument/2006/relationships/image" Target="/ppt/media/image2.png" Id="Rbf6ab0a245c84bd9" /><Relationship Type="http://schemas.openxmlformats.org/officeDocument/2006/relationships/image" Target="/ppt/media/image.jpeg" Id="Rba1ec0ab2a26411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3f69756e1c9437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c4935e269fc4f7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f6ab0a245c84bd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1ec0ab2a26411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e7f5ac02f444749" /><Relationship Type="http://schemas.openxmlformats.org/officeDocument/2006/relationships/slideLayout" Target="/ppt/slideLayouts/slideLayout1.xml" Id="R471db9e6e9bc40a0" /><Relationship Type="http://schemas.openxmlformats.org/officeDocument/2006/relationships/slideLayout" Target="/ppt/slideLayouts/slideLayout2.xml" Id="Ra7370bee0ef84d2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71db9e6e9bc40a0"/>
    <p:sldLayoutId xmlns:r="http://schemas.openxmlformats.org/officeDocument/2006/relationships" id="2147483650" r:id="Ra7370bee0ef84d2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fad65d3bd64f73" /><Relationship Type="http://schemas.openxmlformats.org/officeDocument/2006/relationships/notesSlide" Target="/ppt/notesSlides/notesSlide1.xml" Id="R60123328a1704a1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bd91f518db4765" /><Relationship Type="http://schemas.openxmlformats.org/officeDocument/2006/relationships/notesSlide" Target="/ppt/notesSlides/notesSlide2.xml" Id="R4e591e4912b4417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3b47a32b6d4dd1" /><Relationship Type="http://schemas.openxmlformats.org/officeDocument/2006/relationships/notesSlide" Target="/ppt/notesSlides/notesSlide3.xml" Id="R6d991d09ec1e40c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bef6125898406b" /><Relationship Type="http://schemas.openxmlformats.org/officeDocument/2006/relationships/notesSlide" Target="/ppt/notesSlides/notesSlide4.xml" Id="R06aa0075dff7468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01be3aa7de4e41" /><Relationship Type="http://schemas.openxmlformats.org/officeDocument/2006/relationships/notesSlide" Target="/ppt/notesSlides/notesSlide5.xml" Id="Rd6aaea4a0af945f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87f3bfd53c464e" /><Relationship Type="http://schemas.openxmlformats.org/officeDocument/2006/relationships/notesSlide" Target="/ppt/notesSlides/notesSlide6.xml" Id="R382667afbb39455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b2635b8fbb4c5c" /><Relationship Type="http://schemas.openxmlformats.org/officeDocument/2006/relationships/notesSlide" Target="/ppt/notesSlides/notesSlide7.xml" Id="R001d4a2792ec498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9549a2eb1242eb" /><Relationship Type="http://schemas.openxmlformats.org/officeDocument/2006/relationships/notesSlide" Target="/ppt/notesSlides/notesSlide8.xml" Id="Re1e924ffbe1e426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a412350a9b48cf" /><Relationship Type="http://schemas.openxmlformats.org/officeDocument/2006/relationships/notesSlide" Target="/ppt/notesSlides/notesSlide9.xml" Id="Ra19cf1e83f784a6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e8fc89ac2b4a5f" /><Relationship Type="http://schemas.openxmlformats.org/officeDocument/2006/relationships/notesSlide" Target="/ppt/notesSlides/notesSlide10.xml" Id="Rc9f7b34b4a794b3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95ca53938b4e40" /><Relationship Type="http://schemas.openxmlformats.org/officeDocument/2006/relationships/notesSlide" Target="/ppt/notesSlides/notesSlide11.xml" Id="Rf372b24da2af497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34d809d0a24671" /><Relationship Type="http://schemas.openxmlformats.org/officeDocument/2006/relationships/notesSlide" Target="/ppt/notesSlides/notesSlide12.xml" Id="R421e6eb2698643c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5195c2ba5f4953" /><Relationship Type="http://schemas.openxmlformats.org/officeDocument/2006/relationships/notesSlide" Target="/ppt/notesSlides/notesSlide13.xml" Id="Reac4a091f10945e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fd750814ec4106" /><Relationship Type="http://schemas.openxmlformats.org/officeDocument/2006/relationships/notesSlide" Target="/ppt/notesSlides/notesSlide14.xml" Id="Rda2f01c718da4f7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0c2363c33949fd" /><Relationship Type="http://schemas.openxmlformats.org/officeDocument/2006/relationships/notesSlide" Target="/ppt/notesSlides/notesSlide15.xml" Id="R73dccb0add8948f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943cae884344f5" /><Relationship Type="http://schemas.openxmlformats.org/officeDocument/2006/relationships/notesSlide" Target="/ppt/notesSlides/notesSlide16.xml" Id="R86b1349eda53448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33d541e0734226" /><Relationship Type="http://schemas.openxmlformats.org/officeDocument/2006/relationships/notesSlide" Target="/ppt/notesSlides/notesSlide17.xml" Id="R44cff7856acf454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b51a3c2efe4731" /><Relationship Type="http://schemas.openxmlformats.org/officeDocument/2006/relationships/notesSlide" Target="/ppt/notesSlides/notesSlide18.xml" Id="Ra29501fa658b4cd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0fd1fedea44b66" /><Relationship Type="http://schemas.openxmlformats.org/officeDocument/2006/relationships/notesSlide" Target="/ppt/notesSlides/notesSlide19.xml" Id="Rac52b2649ea24db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1d5d9c9a4448d2" /><Relationship Type="http://schemas.openxmlformats.org/officeDocument/2006/relationships/notesSlide" Target="/ppt/notesSlides/notesSlide20.xml" Id="R04e8a9b574d14e3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d10baf305f4c7d" /><Relationship Type="http://schemas.openxmlformats.org/officeDocument/2006/relationships/notesSlide" Target="/ppt/notesSlides/notesSlide21.xml" Id="R1115cb4a8d6342d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b8c17ec4e04ec4" /><Relationship Type="http://schemas.openxmlformats.org/officeDocument/2006/relationships/notesSlide" Target="/ppt/notesSlides/notesSlide22.xml" Id="Rd7eb021f1e60405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3713d5a7df481a" /><Relationship Type="http://schemas.openxmlformats.org/officeDocument/2006/relationships/notesSlide" Target="/ppt/notesSlides/notesSlide23.xml" Id="R58ced41b4f1c46a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368b16031444d8" /><Relationship Type="http://schemas.openxmlformats.org/officeDocument/2006/relationships/notesSlide" Target="/ppt/notesSlides/notesSlide24.xml" Id="R8a877aac391a4d8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fae5c14f594c46" /><Relationship Type="http://schemas.openxmlformats.org/officeDocument/2006/relationships/notesSlide" Target="/ppt/notesSlides/notesSlide25.xml" Id="Ra29617af824145d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5b38e202d440d6" /><Relationship Type="http://schemas.openxmlformats.org/officeDocument/2006/relationships/notesSlide" Target="/ppt/notesSlides/notesSlide26.xml" Id="Re6db440bfbdc44e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e8493d107a434e" /><Relationship Type="http://schemas.openxmlformats.org/officeDocument/2006/relationships/notesSlide" Target="/ppt/notesSlides/notesSlide27.xml" Id="R758015773cb8476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77e12a153748cb" /><Relationship Type="http://schemas.openxmlformats.org/officeDocument/2006/relationships/notesSlide" Target="/ppt/notesSlides/notesSlide28.xml" Id="R8de167c45b1441b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43ac8256504a75" /><Relationship Type="http://schemas.openxmlformats.org/officeDocument/2006/relationships/notesSlide" Target="/ppt/notesSlides/notesSlide29.xml" Id="Ree5e04ff5d2c400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da3ddfbd004873" /><Relationship Type="http://schemas.openxmlformats.org/officeDocument/2006/relationships/notesSlide" Target="/ppt/notesSlides/notesSlide30.xml" Id="R9a842e0cb04c45e9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f0dc4a00ea454c" /><Relationship Type="http://schemas.openxmlformats.org/officeDocument/2006/relationships/notesSlide" Target="/ppt/notesSlides/notesSlide31.xml" Id="R908b40cdec8a439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5767c1441945b3" /><Relationship Type="http://schemas.openxmlformats.org/officeDocument/2006/relationships/notesSlide" Target="/ppt/notesSlides/notesSlide32.xml" Id="R363ea3005fe14cc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ed85e42bdf4975" /><Relationship Type="http://schemas.openxmlformats.org/officeDocument/2006/relationships/notesSlide" Target="/ppt/notesSlides/notesSlide33.xml" Id="R54912657c5c74c0f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7926ae28ad4ffe" /><Relationship Type="http://schemas.openxmlformats.org/officeDocument/2006/relationships/notesSlide" Target="/ppt/notesSlides/notesSlide34.xml" Id="Rb3c4ae42e8ef42e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箴言第30章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30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  |  Proverbs 30:1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雅基的兒子亞古珥的言語就是真言。 這人對以鐵和烏甲說：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Agur the son of Jakeh, even the prophecy: the man spake unto Ithiel, even unto Ithiel and Ucal,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  |  Proverbs 30:2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我比眾人更蠢笨， 也沒有人的聰明。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I am more brutish than any man, and have not the understanding of a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30:3  |  Proverbs 30:3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我沒有學好智慧， 也不認識至聖者。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neither learned wisdom, nor have the knowledge of the holy.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30:4  |  Proverbs 30:4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誰升天又降下來？ 誰聚風在掌握中？ 誰包水在衣服裏？ 誰立定地的四極？ 他名叫甚麼？ 他兒子名叫甚麼？ 你知道嗎？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ascended up into heaven, or descended? who hath gathered the wind in his fists? who hath bound the waters in a garment? who hath established all the ends of the earth? what is his name, and what is his son’s name, if thou canst tell?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30:5  |  Proverbs 30:5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神的言語句句都是煉淨的； 投靠他的，他便作他們的盾牌。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word of God is pure: he is a shield unto them that put their trust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30:6  |  Proverbs 30:6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他的言語，你不可加添， 恐怕他責備你，你就顯為說謊言的。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Add thou not unto his words, lest he reprove thee, and thou be found a liar.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30:7  |  Proverbs 30:7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我求你兩件事， 在我未死之先，不要不賜給我：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Two things have I required of thee; deny me them not before I die: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30:8  |  Proverbs 30:8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求你使虛假和謊言遠離我； 使我也不貧窮也不富足； 賜給我需用的飲食，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Remove far from me vanity and lies: give me neither poverty nor riches; feed me with food convenient for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30:9  |  Proverbs 30:9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恐怕我飽足不認[你]，說： 耶和華是誰呢？ 又恐怕我貧窮就偷竊， 以致褻瀆我神的名。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I be full, and deny thee, and say, Who is the LORD? or lest I be poor, and steal, and take the name of my God in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30:10  |  Proverbs 30:10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你不要向主人讒謗僕人， 恐怕他咒詛你，你便算為有罪。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Accuse not a servant unto his master, lest he curse thee, and thou be found guilty.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30:11  |  Proverbs 30:11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有一宗人，咒詛父親， 不給母親祝福。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generation that curseth their father, and doth not bless their mother.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30:12  |  Proverbs 30:12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有一宗人，自以為清潔， 卻沒有洗去自己的污穢。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generation that are pure in their own eyes, and yet is not washed from their filthiness.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30:13  |  Proverbs 30:13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有一宗人，眼目何其高傲， 眼皮也是高舉。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generation, O how lofty are their eyes! and their eyelids are lifted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30:14  |  Proverbs 30:14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有一宗人，牙如劍，齒如刀， 要吞滅地上的困苦人和世間的窮乏人。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generation, whose teeth are as swords, and their jaw teeth as knives, to devour the poor from off the earth, and the needy from among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30:15  |  Proverbs 30:15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螞蟥有兩個女兒， [常說]：給呀，給呀！ 有三樣不知足的， 連不說「夠的」共有四樣：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horseleach hath two daughters, crying, Give, give. There are three things that are never satisfied, yea, four things say not, It is enough: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30:16  |  Proverbs 30:16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就是陰間和石胎， 浸水不足的地，並火。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grave; and the barren womb; the earth that is not filled with water; and the fire that saith not, It is enough.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30:17  |  Proverbs 30:17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戲笑父親、藐視而不聽從母親的， 他的眼睛必為谷中的烏鴉啄出來，為鷹雛所吃。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 that mocketh at his father, and despiseth to obey his mother, the ravens of the valley shall pick it out, and the young eagles shall eat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30:18  |  Proverbs 30:18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我所測不透的奇妙有三樣， 連我所不知道的共有四樣：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be three things which are too wonderful for me, yea, four which I know not: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30:19  |  Proverbs 30:19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就是鷹在空中飛的道； 蛇在磐石上爬的道； 船在海中行的道； 男與女交合的道。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an eagle in the air; the way of a serpent upon a rock; the way of a ship in the midst of the sea; and the way of a man with a maid.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30:20  |  Proverbs 30:20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淫婦的道也是這樣： 她吃了，把嘴一擦就說： 我沒有行惡。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Such is the way of an adulterous woman; she eateth, and wipeth her mouth, and saith, I have done no wickedness.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30:21  |  Proverbs 30:21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使地震動的有三樣， 連地擔不起的共有四樣：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three things the earth is disquieted, and for four which it cannot bear: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30:22  |  Proverbs 30:22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就是僕人作王； 愚頑人吃飽；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servant when he reigneth; and a fool when he is filled with meat;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30:23  |  Proverbs 30:23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醜惡的女子出嫁； 婢女接續主母。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an odious woman when she is married; and an handmaid that is heir to her mistress.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30:24  |  Proverbs 30:24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地上有四樣小物，卻甚聰明：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be four things which are little upon the earth, but they are exceeding wise: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30:25  |  Proverbs 30:25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螞蟻是無力之類， 卻在夏天預備糧食。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ants are a people not strong, yet they prepare their meat in the summer;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30:26  |  Proverbs 30:26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沙番是軟弱之類， 卻在磐石中造房。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conies are but a feeble folk, yet make they their houses in the rocks;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30:27  |  Proverbs 30:27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蝗蟲沒有君王， 卻分隊而出。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locusts have no king, yet go they forth all of them by bands;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30:28  |  Proverbs 30:28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守宮用爪抓[牆]， 卻住在王宮。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spider taketh hold with her hands, and is in kings’ palaces.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30:29  |  Proverbs 30:29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步行威武的有三樣， 連行走威武的共有四樣：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be three things which go well, yea, four are comely in going: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30:30  |  Proverbs 30:30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就是獅子－乃百獸中最為猛烈、無所躲避的，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lion which is strongest among beasts, and turneth not away for any;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30:31  |  Proverbs 30:31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獵狗，公山羊，和無人能敵的君王。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greyhound; an he goat also; and a king, against whom there is no rising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30:32  |  Proverbs 30:32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你若行事愚頑，自高自傲， 或是懷了惡念，就當用手[摀口]。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hast done foolishly in lifting up thyself, or if thou hast thought evil, lay thine hand upon thy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30:33  |  Proverbs 30:33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搖牛奶必成奶油； 扭鼻子必出血。 照樣，激動怒氣必起爭端。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the churning of milk bringeth forth butter, and the wringing of the nose bringeth forth blood: so the forcing of wrath bringeth forth strife.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2026-08-26T10:35:10.9120000Z</dcterms:created>
  <dcterms:modified xsi:type="dcterms:W3CDTF">2026-08-26T10:35:10.9120000Z</dcterms:modified>
</coreProperties>
</file>