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166f1338c7c4ce6" /><Relationship Type="http://schemas.openxmlformats.org/officeDocument/2006/relationships/extended-properties" Target="/docProps/app.xml" Id="R647d02c083c84e3a" /><Relationship Type="http://schemas.openxmlformats.org/officeDocument/2006/relationships/officeDocument" Target="/ppt/presentation.xml" Id="R65812761be5445f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2fc1aecc56d44a0"/>
  </p:sldMasterIdLst>
  <p:notesMasterIdLst>
    <p:notesMasterId xmlns:r="http://schemas.openxmlformats.org/officeDocument/2006/relationships" r:id="R44ec3a45837848d4"/>
  </p:notesMasterIdLst>
  <p:sldIdLst>
    <p:sldId xmlns:r="http://schemas.openxmlformats.org/officeDocument/2006/relationships" id="256" r:id="R887910b792de4139"/>
    <p:sldId xmlns:r="http://schemas.openxmlformats.org/officeDocument/2006/relationships" id="257" r:id="R836c19d064bb45d5"/>
    <p:sldId xmlns:r="http://schemas.openxmlformats.org/officeDocument/2006/relationships" id="258" r:id="Reeadf009b1a94165"/>
    <p:sldId xmlns:r="http://schemas.openxmlformats.org/officeDocument/2006/relationships" id="259" r:id="Rdb2a448cc97c457f"/>
    <p:sldId xmlns:r="http://schemas.openxmlformats.org/officeDocument/2006/relationships" id="260" r:id="Rc00d262cea204c57"/>
    <p:sldId xmlns:r="http://schemas.openxmlformats.org/officeDocument/2006/relationships" id="261" r:id="R9b5ceaf040be4161"/>
    <p:sldId xmlns:r="http://schemas.openxmlformats.org/officeDocument/2006/relationships" id="262" r:id="R5de90e9243f041df"/>
    <p:sldId xmlns:r="http://schemas.openxmlformats.org/officeDocument/2006/relationships" id="263" r:id="Rbf1157e695444543"/>
    <p:sldId xmlns:r="http://schemas.openxmlformats.org/officeDocument/2006/relationships" id="264" r:id="R958037e82ec6489f"/>
    <p:sldId xmlns:r="http://schemas.openxmlformats.org/officeDocument/2006/relationships" id="265" r:id="R00709d02de484de7"/>
    <p:sldId xmlns:r="http://schemas.openxmlformats.org/officeDocument/2006/relationships" id="266" r:id="R5db3991b27df407b"/>
    <p:sldId xmlns:r="http://schemas.openxmlformats.org/officeDocument/2006/relationships" id="267" r:id="R858c70eb3cce4996"/>
    <p:sldId xmlns:r="http://schemas.openxmlformats.org/officeDocument/2006/relationships" id="268" r:id="Rf71ed1d207504314"/>
    <p:sldId xmlns:r="http://schemas.openxmlformats.org/officeDocument/2006/relationships" id="269" r:id="R788647b5c2df4c8c"/>
    <p:sldId xmlns:r="http://schemas.openxmlformats.org/officeDocument/2006/relationships" id="270" r:id="R24985c69ef4940de"/>
    <p:sldId xmlns:r="http://schemas.openxmlformats.org/officeDocument/2006/relationships" id="271" r:id="R0104ded94a09481a"/>
    <p:sldId xmlns:r="http://schemas.openxmlformats.org/officeDocument/2006/relationships" id="272" r:id="R02381184a0044783"/>
    <p:sldId xmlns:r="http://schemas.openxmlformats.org/officeDocument/2006/relationships" id="273" r:id="R91081f865b32451b"/>
    <p:sldId xmlns:r="http://schemas.openxmlformats.org/officeDocument/2006/relationships" id="274" r:id="Raa0c7c27f0ac4b24"/>
    <p:sldId xmlns:r="http://schemas.openxmlformats.org/officeDocument/2006/relationships" id="275" r:id="R5be5f2d1bd4549f6"/>
    <p:sldId xmlns:r="http://schemas.openxmlformats.org/officeDocument/2006/relationships" id="276" r:id="Rad4e8ea038c74e9f"/>
    <p:sldId xmlns:r="http://schemas.openxmlformats.org/officeDocument/2006/relationships" id="277" r:id="R274b678c2b86498b"/>
    <p:sldId xmlns:r="http://schemas.openxmlformats.org/officeDocument/2006/relationships" id="278" r:id="Rbe8a172c02f24a5c"/>
    <p:sldId xmlns:r="http://schemas.openxmlformats.org/officeDocument/2006/relationships" id="279" r:id="R8dec255995fa4e5e"/>
    <p:sldId xmlns:r="http://schemas.openxmlformats.org/officeDocument/2006/relationships" id="280" r:id="R0d3763e0ff734351"/>
    <p:sldId xmlns:r="http://schemas.openxmlformats.org/officeDocument/2006/relationships" id="281" r:id="R489fb4a7661148ac"/>
    <p:sldId xmlns:r="http://schemas.openxmlformats.org/officeDocument/2006/relationships" id="282" r:id="R92d4187453d141d9"/>
    <p:sldId xmlns:r="http://schemas.openxmlformats.org/officeDocument/2006/relationships" id="283" r:id="R23334c4a8cd74bdd"/>
    <p:sldId xmlns:r="http://schemas.openxmlformats.org/officeDocument/2006/relationships" id="284" r:id="R9c4ad62080564a1c"/>
    <p:sldId xmlns:r="http://schemas.openxmlformats.org/officeDocument/2006/relationships" id="285" r:id="R6f88102661694aab"/>
    <p:sldId xmlns:r="http://schemas.openxmlformats.org/officeDocument/2006/relationships" id="286" r:id="Ra8fcf881b3c042fd"/>
    <p:sldId xmlns:r="http://schemas.openxmlformats.org/officeDocument/2006/relationships" id="287" r:id="Ra864c53b128a4298"/>
    <p:sldId xmlns:r="http://schemas.openxmlformats.org/officeDocument/2006/relationships" id="288" r:id="Rf53f1180dd3941a9"/>
    <p:sldId xmlns:r="http://schemas.openxmlformats.org/officeDocument/2006/relationships" id="289" r:id="R01e66ee88f8b4583"/>
    <p:sldId xmlns:r="http://schemas.openxmlformats.org/officeDocument/2006/relationships" id="290" r:id="Rdb59984667ce403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0382136855341aa" /><Relationship Type="http://schemas.openxmlformats.org/officeDocument/2006/relationships/slideMaster" Target="/ppt/slideMasters/slideMaster1.xml" Id="R02fc1aecc56d44a0" /><Relationship Type="http://schemas.openxmlformats.org/officeDocument/2006/relationships/notesMaster" Target="/ppt/notesMasters/notesMaster1.xml" Id="R44ec3a45837848d4" /><Relationship Type="http://schemas.openxmlformats.org/officeDocument/2006/relationships/presProps" Target="/ppt/presProps.xml" Id="R7528f3dcdff844bc" /><Relationship Type="http://schemas.openxmlformats.org/officeDocument/2006/relationships/tableStyles" Target="/ppt/tableStyles.xml" Id="R0d8fdc2081a848d7" /><Relationship Type="http://schemas.openxmlformats.org/officeDocument/2006/relationships/slide" Target="/ppt/slides/slide1.xml" Id="R887910b792de4139" /><Relationship Type="http://schemas.openxmlformats.org/officeDocument/2006/relationships/slide" Target="/ppt/slides/slide2.xml" Id="R836c19d064bb45d5" /><Relationship Type="http://schemas.openxmlformats.org/officeDocument/2006/relationships/slide" Target="/ppt/slides/slide3.xml" Id="Reeadf009b1a94165" /><Relationship Type="http://schemas.openxmlformats.org/officeDocument/2006/relationships/slide" Target="/ppt/slides/slide4.xml" Id="Rdb2a448cc97c457f" /><Relationship Type="http://schemas.openxmlformats.org/officeDocument/2006/relationships/slide" Target="/ppt/slides/slide5.xml" Id="Rc00d262cea204c57" /><Relationship Type="http://schemas.openxmlformats.org/officeDocument/2006/relationships/slide" Target="/ppt/slides/slide6.xml" Id="R9b5ceaf040be4161" /><Relationship Type="http://schemas.openxmlformats.org/officeDocument/2006/relationships/slide" Target="/ppt/slides/slide7.xml" Id="R5de90e9243f041df" /><Relationship Type="http://schemas.openxmlformats.org/officeDocument/2006/relationships/slide" Target="/ppt/slides/slide8.xml" Id="Rbf1157e695444543" /><Relationship Type="http://schemas.openxmlformats.org/officeDocument/2006/relationships/slide" Target="/ppt/slides/slide9.xml" Id="R958037e82ec6489f" /><Relationship Type="http://schemas.openxmlformats.org/officeDocument/2006/relationships/slide" Target="/ppt/slides/slide10.xml" Id="R00709d02de484de7" /><Relationship Type="http://schemas.openxmlformats.org/officeDocument/2006/relationships/slide" Target="/ppt/slides/slide11.xml" Id="R5db3991b27df407b" /><Relationship Type="http://schemas.openxmlformats.org/officeDocument/2006/relationships/slide" Target="/ppt/slides/slide12.xml" Id="R858c70eb3cce4996" /><Relationship Type="http://schemas.openxmlformats.org/officeDocument/2006/relationships/slide" Target="/ppt/slides/slide13.xml" Id="Rf71ed1d207504314" /><Relationship Type="http://schemas.openxmlformats.org/officeDocument/2006/relationships/slide" Target="/ppt/slides/slide14.xml" Id="R788647b5c2df4c8c" /><Relationship Type="http://schemas.openxmlformats.org/officeDocument/2006/relationships/slide" Target="/ppt/slides/slide15.xml" Id="R24985c69ef4940de" /><Relationship Type="http://schemas.openxmlformats.org/officeDocument/2006/relationships/slide" Target="/ppt/slides/slide16.xml" Id="R0104ded94a09481a" /><Relationship Type="http://schemas.openxmlformats.org/officeDocument/2006/relationships/slide" Target="/ppt/slides/slide17.xml" Id="R02381184a0044783" /><Relationship Type="http://schemas.openxmlformats.org/officeDocument/2006/relationships/slide" Target="/ppt/slides/slide18.xml" Id="R91081f865b32451b" /><Relationship Type="http://schemas.openxmlformats.org/officeDocument/2006/relationships/slide" Target="/ppt/slides/slide19.xml" Id="Raa0c7c27f0ac4b24" /><Relationship Type="http://schemas.openxmlformats.org/officeDocument/2006/relationships/slide" Target="/ppt/slides/slide20.xml" Id="R5be5f2d1bd4549f6" /><Relationship Type="http://schemas.openxmlformats.org/officeDocument/2006/relationships/slide" Target="/ppt/slides/slide21.xml" Id="Rad4e8ea038c74e9f" /><Relationship Type="http://schemas.openxmlformats.org/officeDocument/2006/relationships/slide" Target="/ppt/slides/slide22.xml" Id="R274b678c2b86498b" /><Relationship Type="http://schemas.openxmlformats.org/officeDocument/2006/relationships/slide" Target="/ppt/slides/slide23.xml" Id="Rbe8a172c02f24a5c" /><Relationship Type="http://schemas.openxmlformats.org/officeDocument/2006/relationships/slide" Target="/ppt/slides/slide24.xml" Id="R8dec255995fa4e5e" /><Relationship Type="http://schemas.openxmlformats.org/officeDocument/2006/relationships/slide" Target="/ppt/slides/slide25.xml" Id="R0d3763e0ff734351" /><Relationship Type="http://schemas.openxmlformats.org/officeDocument/2006/relationships/slide" Target="/ppt/slides/slide26.xml" Id="R489fb4a7661148ac" /><Relationship Type="http://schemas.openxmlformats.org/officeDocument/2006/relationships/slide" Target="/ppt/slides/slide27.xml" Id="R92d4187453d141d9" /><Relationship Type="http://schemas.openxmlformats.org/officeDocument/2006/relationships/slide" Target="/ppt/slides/slide28.xml" Id="R23334c4a8cd74bdd" /><Relationship Type="http://schemas.openxmlformats.org/officeDocument/2006/relationships/slide" Target="/ppt/slides/slide29.xml" Id="R9c4ad62080564a1c" /><Relationship Type="http://schemas.openxmlformats.org/officeDocument/2006/relationships/slide" Target="/ppt/slides/slide30.xml" Id="R6f88102661694aab" /><Relationship Type="http://schemas.openxmlformats.org/officeDocument/2006/relationships/slide" Target="/ppt/slides/slide31.xml" Id="Ra8fcf881b3c042fd" /><Relationship Type="http://schemas.openxmlformats.org/officeDocument/2006/relationships/slide" Target="/ppt/slides/slide32.xml" Id="Ra864c53b128a4298" /><Relationship Type="http://schemas.openxmlformats.org/officeDocument/2006/relationships/slide" Target="/ppt/slides/slide33.xml" Id="Rf53f1180dd3941a9" /><Relationship Type="http://schemas.openxmlformats.org/officeDocument/2006/relationships/slide" Target="/ppt/slides/slide34.xml" Id="R01e66ee88f8b4583" /><Relationship Type="http://schemas.openxmlformats.org/officeDocument/2006/relationships/slide" Target="/ppt/slides/slide35.xml" Id="Rdb59984667ce403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f5f5f9c00cd412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276abb9e3c84da1" /><Relationship Type="http://schemas.openxmlformats.org/officeDocument/2006/relationships/notesMaster" Target="/ppt/notesMasters/notesMaster1.xml" Id="R2f9e7679e20b451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81af7151a334c3e" /><Relationship Type="http://schemas.openxmlformats.org/officeDocument/2006/relationships/notesMaster" Target="/ppt/notesMasters/notesMaster1.xml" Id="R9cf60b89e8c0435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c0e11db693f4be9" /><Relationship Type="http://schemas.openxmlformats.org/officeDocument/2006/relationships/notesMaster" Target="/ppt/notesMasters/notesMaster1.xml" Id="R6a224abdc68f453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e215d9d836e47b0" /><Relationship Type="http://schemas.openxmlformats.org/officeDocument/2006/relationships/notesMaster" Target="/ppt/notesMasters/notesMaster1.xml" Id="Rba637e7b47d340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4d76b6ea81d43da" /><Relationship Type="http://schemas.openxmlformats.org/officeDocument/2006/relationships/notesMaster" Target="/ppt/notesMasters/notesMaster1.xml" Id="Rfa79844f5163434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603217cd9a04bff" /><Relationship Type="http://schemas.openxmlformats.org/officeDocument/2006/relationships/notesMaster" Target="/ppt/notesMasters/notesMaster1.xml" Id="R7c341143c6e24f8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9f384698b8b430a" /><Relationship Type="http://schemas.openxmlformats.org/officeDocument/2006/relationships/notesMaster" Target="/ppt/notesMasters/notesMaster1.xml" Id="Rc7e32db0bee34a9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82d74d9c6364bdd" /><Relationship Type="http://schemas.openxmlformats.org/officeDocument/2006/relationships/notesMaster" Target="/ppt/notesMasters/notesMaster1.xml" Id="Re6b83f3fb1e547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74e004b806b4387" /><Relationship Type="http://schemas.openxmlformats.org/officeDocument/2006/relationships/notesMaster" Target="/ppt/notesMasters/notesMaster1.xml" Id="R03c4f08a542f4b3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bb297888454f5b" /><Relationship Type="http://schemas.openxmlformats.org/officeDocument/2006/relationships/notesMaster" Target="/ppt/notesMasters/notesMaster1.xml" Id="R009f7479f557474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ad719504b714213" /><Relationship Type="http://schemas.openxmlformats.org/officeDocument/2006/relationships/notesMaster" Target="/ppt/notesMasters/notesMaster1.xml" Id="R26f8666bae17410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76e52977e884f46" /><Relationship Type="http://schemas.openxmlformats.org/officeDocument/2006/relationships/notesMaster" Target="/ppt/notesMasters/notesMaster1.xml" Id="R85e5dd6429e2417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9ff81c4f9084659" /><Relationship Type="http://schemas.openxmlformats.org/officeDocument/2006/relationships/notesMaster" Target="/ppt/notesMasters/notesMaster1.xml" Id="Rf09bdce92364432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20d7232edc44237" /><Relationship Type="http://schemas.openxmlformats.org/officeDocument/2006/relationships/notesMaster" Target="/ppt/notesMasters/notesMaster1.xml" Id="R213bb06128f44c9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ab2625d93c54b4b" /><Relationship Type="http://schemas.openxmlformats.org/officeDocument/2006/relationships/notesMaster" Target="/ppt/notesMasters/notesMaster1.xml" Id="Rbc3719cab5c1455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399c352044a4777" /><Relationship Type="http://schemas.openxmlformats.org/officeDocument/2006/relationships/notesMaster" Target="/ppt/notesMasters/notesMaster1.xml" Id="Rc554d73b0b0d4df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4aa1e4c6b6748c0" /><Relationship Type="http://schemas.openxmlformats.org/officeDocument/2006/relationships/notesMaster" Target="/ppt/notesMasters/notesMaster1.xml" Id="Race2ae4e59b84e9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35b5b9e7b1f4d70" /><Relationship Type="http://schemas.openxmlformats.org/officeDocument/2006/relationships/notesMaster" Target="/ppt/notesMasters/notesMaster1.xml" Id="R3a4d9ce8681649d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ba305d054124792" /><Relationship Type="http://schemas.openxmlformats.org/officeDocument/2006/relationships/notesMaster" Target="/ppt/notesMasters/notesMaster1.xml" Id="R25b95077bd6a4a2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7a0166bcd6f4e23" /><Relationship Type="http://schemas.openxmlformats.org/officeDocument/2006/relationships/notesMaster" Target="/ppt/notesMasters/notesMaster1.xml" Id="Rfd38d4f6ede2418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999bf1256b642b8" /><Relationship Type="http://schemas.openxmlformats.org/officeDocument/2006/relationships/notesMaster" Target="/ppt/notesMasters/notesMaster1.xml" Id="R50decd2cf43f4dd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0eac32fb976476c" /><Relationship Type="http://schemas.openxmlformats.org/officeDocument/2006/relationships/notesMaster" Target="/ppt/notesMasters/notesMaster1.xml" Id="R6de659f3f8614d1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e37c64c2db741ef" /><Relationship Type="http://schemas.openxmlformats.org/officeDocument/2006/relationships/notesMaster" Target="/ppt/notesMasters/notesMaster1.xml" Id="Rbdcd928970ba4de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e1717ebb4d04d4d" /><Relationship Type="http://schemas.openxmlformats.org/officeDocument/2006/relationships/notesMaster" Target="/ppt/notesMasters/notesMaster1.xml" Id="R473fa8892616440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b61df5ca65d4540" /><Relationship Type="http://schemas.openxmlformats.org/officeDocument/2006/relationships/notesMaster" Target="/ppt/notesMasters/notesMaster1.xml" Id="R69ccb1cc2952458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4b2ac73012c433f" /><Relationship Type="http://schemas.openxmlformats.org/officeDocument/2006/relationships/notesMaster" Target="/ppt/notesMasters/notesMaster1.xml" Id="Ra260846e56d04ed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f740e5877d542a5" /><Relationship Type="http://schemas.openxmlformats.org/officeDocument/2006/relationships/notesMaster" Target="/ppt/notesMasters/notesMaster1.xml" Id="Rc158a1bf204a42f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ffacdbca739486b" /><Relationship Type="http://schemas.openxmlformats.org/officeDocument/2006/relationships/notesMaster" Target="/ppt/notesMasters/notesMaster1.xml" Id="R2241bd4bae2a4f3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cdd04fd5d134ee1" /><Relationship Type="http://schemas.openxmlformats.org/officeDocument/2006/relationships/notesMaster" Target="/ppt/notesMasters/notesMaster1.xml" Id="R0a93b7b3b6fc4b4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fc4693bbcf04fd8" /><Relationship Type="http://schemas.openxmlformats.org/officeDocument/2006/relationships/notesMaster" Target="/ppt/notesMasters/notesMaster1.xml" Id="R0cdfc732f0b248c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fba678e7c70d408b" /><Relationship Type="http://schemas.openxmlformats.org/officeDocument/2006/relationships/notesMaster" Target="/ppt/notesMasters/notesMaster1.xml" Id="R9af5486142e445a2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a60b4f523ff49a0" /><Relationship Type="http://schemas.openxmlformats.org/officeDocument/2006/relationships/notesMaster" Target="/ppt/notesMasters/notesMaster1.xml" Id="R52a78187eea74a3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db90cb9d42b3444d" /><Relationship Type="http://schemas.openxmlformats.org/officeDocument/2006/relationships/notesMaster" Target="/ppt/notesMasters/notesMaster1.xml" Id="Re16d67ec68764ea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e9795fa853f4644" /><Relationship Type="http://schemas.openxmlformats.org/officeDocument/2006/relationships/notesMaster" Target="/ppt/notesMasters/notesMaster1.xml" Id="Rb4f0c73b3319458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4de5d37c136f484c" /><Relationship Type="http://schemas.openxmlformats.org/officeDocument/2006/relationships/notesMaster" Target="/ppt/notesMasters/notesMaster1.xml" Id="R1346ce5263964a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69096e89bcb4438" /><Relationship Type="http://schemas.openxmlformats.org/officeDocument/2006/relationships/image" Target="/ppt/media/image.png" Id="R94ee1e7e9f104961" /><Relationship Type="http://schemas.openxmlformats.org/officeDocument/2006/relationships/image" Target="/ppt/media/image2.png" Id="Rfd256825f7594ef2" /><Relationship Type="http://schemas.openxmlformats.org/officeDocument/2006/relationships/image" Target="/ppt/media/image.jpeg" Id="Rc90e986c7f98432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55ce243d98439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4ee1e7e9f10496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d256825f7594ef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0e986c7f98432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dd9df745ee74ab7" /><Relationship Type="http://schemas.openxmlformats.org/officeDocument/2006/relationships/slideLayout" Target="/ppt/slideLayouts/slideLayout1.xml" Id="R3111ef3af69d49b2" /><Relationship Type="http://schemas.openxmlformats.org/officeDocument/2006/relationships/slideLayout" Target="/ppt/slideLayouts/slideLayout2.xml" Id="R9f8205804f82479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11ef3af69d49b2"/>
    <p:sldLayoutId xmlns:r="http://schemas.openxmlformats.org/officeDocument/2006/relationships" id="2147483650" r:id="R9f8205804f82479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26dad7ff404498" /><Relationship Type="http://schemas.openxmlformats.org/officeDocument/2006/relationships/notesSlide" Target="/ppt/notesSlides/notesSlide1.xml" Id="R885755305ee747f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e4ca1494147b3" /><Relationship Type="http://schemas.openxmlformats.org/officeDocument/2006/relationships/notesSlide" Target="/ppt/notesSlides/notesSlide2.xml" Id="R7d7a40134aa0436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ae833486fd4d76" /><Relationship Type="http://schemas.openxmlformats.org/officeDocument/2006/relationships/notesSlide" Target="/ppt/notesSlides/notesSlide3.xml" Id="Rfa14e23e52ff4c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3438e2d83a4bde" /><Relationship Type="http://schemas.openxmlformats.org/officeDocument/2006/relationships/notesSlide" Target="/ppt/notesSlides/notesSlide4.xml" Id="R8e6e430407d9433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59d0bb145f426c" /><Relationship Type="http://schemas.openxmlformats.org/officeDocument/2006/relationships/notesSlide" Target="/ppt/notesSlides/notesSlide5.xml" Id="Rc7d02a717da5418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bde4fef4874806" /><Relationship Type="http://schemas.openxmlformats.org/officeDocument/2006/relationships/notesSlide" Target="/ppt/notesSlides/notesSlide6.xml" Id="R537d7d958a7e4f0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fb6710a43547da" /><Relationship Type="http://schemas.openxmlformats.org/officeDocument/2006/relationships/notesSlide" Target="/ppt/notesSlides/notesSlide7.xml" Id="Re584421a83f4442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556b2887e14ab6" /><Relationship Type="http://schemas.openxmlformats.org/officeDocument/2006/relationships/notesSlide" Target="/ppt/notesSlides/notesSlide8.xml" Id="R5157adbfd931443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3fc450a43d422e" /><Relationship Type="http://schemas.openxmlformats.org/officeDocument/2006/relationships/notesSlide" Target="/ppt/notesSlides/notesSlide9.xml" Id="Re8b18866bf234a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c6117517504908" /><Relationship Type="http://schemas.openxmlformats.org/officeDocument/2006/relationships/notesSlide" Target="/ppt/notesSlides/notesSlide10.xml" Id="R0b215ffdce6749f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3ded17304447f6" /><Relationship Type="http://schemas.openxmlformats.org/officeDocument/2006/relationships/notesSlide" Target="/ppt/notesSlides/notesSlide11.xml" Id="R1386e81cf9cb4f7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cde8dab8644a68" /><Relationship Type="http://schemas.openxmlformats.org/officeDocument/2006/relationships/notesSlide" Target="/ppt/notesSlides/notesSlide12.xml" Id="Rc19329b104e1450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380691518b48fa" /><Relationship Type="http://schemas.openxmlformats.org/officeDocument/2006/relationships/notesSlide" Target="/ppt/notesSlides/notesSlide13.xml" Id="R6b5c28fe8dab4eb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62b7a9805e4e7e" /><Relationship Type="http://schemas.openxmlformats.org/officeDocument/2006/relationships/notesSlide" Target="/ppt/notesSlides/notesSlide14.xml" Id="R2e4e1bb849f948d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9f5cbbd1ef4831" /><Relationship Type="http://schemas.openxmlformats.org/officeDocument/2006/relationships/notesSlide" Target="/ppt/notesSlides/notesSlide15.xml" Id="R6754d141b6954af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401653054d4adc" /><Relationship Type="http://schemas.openxmlformats.org/officeDocument/2006/relationships/notesSlide" Target="/ppt/notesSlides/notesSlide16.xml" Id="R1393e58f0c76499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a43f0186e42c9" /><Relationship Type="http://schemas.openxmlformats.org/officeDocument/2006/relationships/notesSlide" Target="/ppt/notesSlides/notesSlide17.xml" Id="R29222020cbe6423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863787cf2140ad" /><Relationship Type="http://schemas.openxmlformats.org/officeDocument/2006/relationships/notesSlide" Target="/ppt/notesSlides/notesSlide18.xml" Id="R71d6afb8d6a446c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31d45c8b5445ce" /><Relationship Type="http://schemas.openxmlformats.org/officeDocument/2006/relationships/notesSlide" Target="/ppt/notesSlides/notesSlide19.xml" Id="R652235c6092b429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6bbd70ca7849ae" /><Relationship Type="http://schemas.openxmlformats.org/officeDocument/2006/relationships/notesSlide" Target="/ppt/notesSlides/notesSlide20.xml" Id="Rc65134bc17c2410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833a31fe424e06" /><Relationship Type="http://schemas.openxmlformats.org/officeDocument/2006/relationships/notesSlide" Target="/ppt/notesSlides/notesSlide21.xml" Id="R2e8b425cf3bd4ad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85de1cdda74a83" /><Relationship Type="http://schemas.openxmlformats.org/officeDocument/2006/relationships/notesSlide" Target="/ppt/notesSlides/notesSlide22.xml" Id="R1ab0a792c43d4fc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324ed3b8944e58" /><Relationship Type="http://schemas.openxmlformats.org/officeDocument/2006/relationships/notesSlide" Target="/ppt/notesSlides/notesSlide23.xml" Id="R26cbd2b4debf4ed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5f0b4b84f41b7" /><Relationship Type="http://schemas.openxmlformats.org/officeDocument/2006/relationships/notesSlide" Target="/ppt/notesSlides/notesSlide24.xml" Id="R11b80db8f43d4b4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81a46d3a614a82" /><Relationship Type="http://schemas.openxmlformats.org/officeDocument/2006/relationships/notesSlide" Target="/ppt/notesSlides/notesSlide25.xml" Id="Reb53684ef51e414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d33f7572524217" /><Relationship Type="http://schemas.openxmlformats.org/officeDocument/2006/relationships/notesSlide" Target="/ppt/notesSlides/notesSlide26.xml" Id="R3091002a7035418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ff697b8ea642ae" /><Relationship Type="http://schemas.openxmlformats.org/officeDocument/2006/relationships/notesSlide" Target="/ppt/notesSlides/notesSlide27.xml" Id="R54f1fa7c6d9b4b4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d672480fcb49ef" /><Relationship Type="http://schemas.openxmlformats.org/officeDocument/2006/relationships/notesSlide" Target="/ppt/notesSlides/notesSlide28.xml" Id="R3396288a9189413f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126591df124b81" /><Relationship Type="http://schemas.openxmlformats.org/officeDocument/2006/relationships/notesSlide" Target="/ppt/notesSlides/notesSlide29.xml" Id="R961e832716d6402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f59c60cc5d4182" /><Relationship Type="http://schemas.openxmlformats.org/officeDocument/2006/relationships/notesSlide" Target="/ppt/notesSlides/notesSlide30.xml" Id="R6a53f8fc74ba47c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e99fcb35864897" /><Relationship Type="http://schemas.openxmlformats.org/officeDocument/2006/relationships/notesSlide" Target="/ppt/notesSlides/notesSlide31.xml" Id="Rcb45b962755149a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caf7ddd1d44164" /><Relationship Type="http://schemas.openxmlformats.org/officeDocument/2006/relationships/notesSlide" Target="/ppt/notesSlides/notesSlide32.xml" Id="R9208e48f8da34b4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b0e7f109164ad8" /><Relationship Type="http://schemas.openxmlformats.org/officeDocument/2006/relationships/notesSlide" Target="/ppt/notesSlides/notesSlide33.xml" Id="Ra0effa3366974a8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b4c8a471114699" /><Relationship Type="http://schemas.openxmlformats.org/officeDocument/2006/relationships/notesSlide" Target="/ppt/notesSlides/notesSlide34.xml" Id="R5d21d551933146af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d3760108014801" /><Relationship Type="http://schemas.openxmlformats.org/officeDocument/2006/relationships/notesSlide" Target="/ppt/notesSlides/notesSlide35.xml" Id="R946756ed747e41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約伯記第41章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41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  |  Job 41:1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你能用魚鉤釣上鱷魚嗎？ 能用繩子壓下牠的舌頭嗎？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draw out leviathan with an hook? or his tongue with a cord which thou lettest down?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  |  Job 41:2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你能用繩索穿牠的鼻子嗎？ 能用鉤穿牠的腮骨嗎？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put an hook into his nose? or bore his jaw through with a thorn?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  |  Job 41:3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牠豈向你連連懇求， 說柔和的話嗎？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make many supplications unto thee? will he speak soft words unto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41:4  |  Job 41:4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豈肯與你立約， 使你拿牠永遠作奴僕嗎？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make a covenant with thee? wilt thou take him for a servant for ever?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41:5  |  Job 41:5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你豈可拿牠當雀鳥玩耍嗎？ 豈可為你的幼女將牠拴住嗎？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play with him as with a bird? or wilt thou bind him for thy maidens?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41:6  |  Job 41:6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搭夥的[漁夫]豈可拿牠當貨物嗎？ 能把牠分給商人嗎？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the companions make a banquet of him? shall they part him among the merchants?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41:7  |  Job 41:7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你能用倒鉤槍扎滿牠的皮， 能用魚叉叉滿牠的頭嗎？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fill his skin with barbed irons? or his head with fish spears?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41:8  |  Job 41:8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你按手在牠身上，想與牠爭戰， 就不再這樣行吧！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Lay thine hand upon him, remember the battle, do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41:9  |  Job 41:9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人指望捉拿牠是徒然的； 一見牠，豈不喪膽嗎？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hope of him is in vain: shall not one be cast down even at the sight of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41:10  |  Job 41:10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沒有那麼兇猛的人敢惹牠。 這樣，誰能在我面前站立得住呢？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None is so fierce that dare stir him up: who then is able to stand before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41:11  |  Job 41:11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誰先給我甚麼，使我償還呢？ 天下[萬物]都是我的。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prevented me, that I should repay him? whatsoever is under the whole heaven is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41:12  |  Job 41:12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論到鱷魚的肢體和其大力，並美好的骨骼， 我不能緘默不言。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conceal his parts, nor his power, nor his comely proportion.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41:13  |  Job 41:13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誰能剝牠的外衣？ 誰能進牠上下牙骨之間呢？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discover the face of his garment? or who can come to him with his double bridle?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41:14  |  Job 41:14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誰能開牠的腮頰？ 牠牙齒四圍是可畏的。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open the doors of his face? his teeth are terrible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41:15  |  Job 41:15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牠以堅固的鱗甲為可誇， 緊緊合閉，封得嚴密。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scales are his pride, shut up together as with a close seal.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41:16  |  Job 41:16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這鱗甲一一相連， 甚至氣不得透入其間，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is so near to another, that no air can come between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41:17  |  Job 41:17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都是互相聯絡、膠結， 不能分離。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joined one to another, they stick together, that they cannot be sundered.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41:18  |  Job 41:18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牠打噴嚏就發出光來； 牠眼睛好像早晨的光線。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his neesings a light doth shine, and his eyes are like the eyelids of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41:19  |  Job 41:19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從牠口中發出燒着的火把， 與飛迸的火星；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his mouth go burning lamps, and sparks of fire leap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41:20  |  Job 41:20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從牠鼻孔冒出煙來， 如燒開的鍋和[點着]的蘆葦。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his nostrils goeth smoke, as out of a seething pot or caldron.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41:21  |  Job 41:21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牠的氣點着煤炭， 有火焰從牠口中發出。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breath kindleth coals, and a flame goeth out of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41:22  |  Job 41:22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牠頸項中存着勁力； 在牠面前的都恐嚇蹦跳。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his neck remaineth strength, and sorrow is turned into joy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41:23  |  Job 41:23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牠的肉塊互相聯絡， 緊貼其身，不能搖動。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flakes of his flesh are joined together: they are firm in themselves; they cannot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41:24  |  Job 41:24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牠的心結實如石頭， 如下磨石那樣結實。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heart is as firm as a stone; yea, as hard as a piece of the nether millstone.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41:25  |  Job 41:25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牠一起來，勇士都驚恐， 心裏慌亂，便都昏迷。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raiseth up himself, the mighty are afraid: by reason of breakings they purify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41:26  |  Job 41:26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人若用刀，用槍，用標槍， 用尖槍扎牠，都是無用。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sword of him that layeth at him cannot hold: the spear, the dart, nor the habergeon.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41:27  |  Job 41:27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牠以鐵為乾草， 以銅為爛木。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esteemeth iron as straw, and brass as rotten wood.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41:28  |  Job 41:28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箭不能[恐嚇牠]使牠逃避； 彈石在牠看為碎稭。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arrow cannot make him flee: slingstones are turned with him into stubble.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41:29  |  Job 41:29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棍棒算為禾稭； 牠嗤笑短槍颼的響聲。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Darts are counted as stubble: he laugheth at the shaking of a spear.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41:30  |  Job 41:30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牠肚腹下[如]尖瓦片； 牠如釘耙經過淤泥。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Sharp stones are under him: he spreadeth sharp pointed things upon the mire.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41:31  |  Job 41:31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牠使深淵開滾如鍋， 使洋海如鍋中的膏油。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the deep to boil like a pot: he maketh the sea like a pot of ointment.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41:32  |  Job 41:32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牠行的路隨後發光， 令人想深淵如同白髮。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a path to shine after him; one would think the deep to be hoary.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41:33  |  Job 41:33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在地上沒有像牠造的那樣， 無所懼怕。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earth there is not his like, who is made without fear.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41:34  |  Job 41:34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凡高大的，牠無不藐視； 牠在驕傲的水族上作王。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beholdeth all high things: he is a king over all the children of pride.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2026-08-26T10:28:25.0780000Z</dcterms:created>
  <dcterms:modified xsi:type="dcterms:W3CDTF">2026-08-26T10:28:25.0780000Z</dcterms:modified>
</coreProperties>
</file>