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fe836d5776e4430" /><Relationship Type="http://schemas.openxmlformats.org/officeDocument/2006/relationships/extended-properties" Target="/docProps/app.xml" Id="R91fdbdc427c248b6" /><Relationship Type="http://schemas.openxmlformats.org/officeDocument/2006/relationships/officeDocument" Target="/ppt/presentation.xml" Id="R3bb4ab0f927b4ed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1d391adccd94d79"/>
  </p:sldMasterIdLst>
  <p:notesMasterIdLst>
    <p:notesMasterId xmlns:r="http://schemas.openxmlformats.org/officeDocument/2006/relationships" r:id="R62ced3ca980d471a"/>
  </p:notesMasterIdLst>
  <p:sldIdLst>
    <p:sldId xmlns:r="http://schemas.openxmlformats.org/officeDocument/2006/relationships" id="256" r:id="R0d0ea615c7ae41ce"/>
    <p:sldId xmlns:r="http://schemas.openxmlformats.org/officeDocument/2006/relationships" id="257" r:id="Rbcaf42b496954060"/>
    <p:sldId xmlns:r="http://schemas.openxmlformats.org/officeDocument/2006/relationships" id="258" r:id="R187b3fe069b54fb9"/>
    <p:sldId xmlns:r="http://schemas.openxmlformats.org/officeDocument/2006/relationships" id="259" r:id="R9a1bede7ef1e4faf"/>
    <p:sldId xmlns:r="http://schemas.openxmlformats.org/officeDocument/2006/relationships" id="260" r:id="Rb816cc7d251e4a20"/>
    <p:sldId xmlns:r="http://schemas.openxmlformats.org/officeDocument/2006/relationships" id="261" r:id="Re4aa9962c4c345c5"/>
    <p:sldId xmlns:r="http://schemas.openxmlformats.org/officeDocument/2006/relationships" id="262" r:id="R2dde6089282d4f23"/>
    <p:sldId xmlns:r="http://schemas.openxmlformats.org/officeDocument/2006/relationships" id="263" r:id="R3d967745ffe04b6c"/>
    <p:sldId xmlns:r="http://schemas.openxmlformats.org/officeDocument/2006/relationships" id="264" r:id="Rd1ad79ca11034a8e"/>
    <p:sldId xmlns:r="http://schemas.openxmlformats.org/officeDocument/2006/relationships" id="265" r:id="R30895618bfa94492"/>
    <p:sldId xmlns:r="http://schemas.openxmlformats.org/officeDocument/2006/relationships" id="266" r:id="R262043e2c5a04e83"/>
    <p:sldId xmlns:r="http://schemas.openxmlformats.org/officeDocument/2006/relationships" id="267" r:id="R152cc0ac7d82435b"/>
    <p:sldId xmlns:r="http://schemas.openxmlformats.org/officeDocument/2006/relationships" id="268" r:id="Re1e09ecfd31c4858"/>
    <p:sldId xmlns:r="http://schemas.openxmlformats.org/officeDocument/2006/relationships" id="269" r:id="Rd699f1ed716048fe"/>
    <p:sldId xmlns:r="http://schemas.openxmlformats.org/officeDocument/2006/relationships" id="270" r:id="R331af79eaa3f4fbe"/>
    <p:sldId xmlns:r="http://schemas.openxmlformats.org/officeDocument/2006/relationships" id="271" r:id="R7ec44e1ca95d45c6"/>
    <p:sldId xmlns:r="http://schemas.openxmlformats.org/officeDocument/2006/relationships" id="272" r:id="Rf5a9fb0ccf284bbb"/>
    <p:sldId xmlns:r="http://schemas.openxmlformats.org/officeDocument/2006/relationships" id="273" r:id="R6204f5b0539e472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565b068c0a24346" /><Relationship Type="http://schemas.openxmlformats.org/officeDocument/2006/relationships/slideMaster" Target="/ppt/slideMasters/slideMaster1.xml" Id="Ra1d391adccd94d79" /><Relationship Type="http://schemas.openxmlformats.org/officeDocument/2006/relationships/notesMaster" Target="/ppt/notesMasters/notesMaster1.xml" Id="R62ced3ca980d471a" /><Relationship Type="http://schemas.openxmlformats.org/officeDocument/2006/relationships/presProps" Target="/ppt/presProps.xml" Id="Rb05fbb06e49c4232" /><Relationship Type="http://schemas.openxmlformats.org/officeDocument/2006/relationships/tableStyles" Target="/ppt/tableStyles.xml" Id="R52390080e98a4042" /><Relationship Type="http://schemas.openxmlformats.org/officeDocument/2006/relationships/slide" Target="/ppt/slides/slide1.xml" Id="R0d0ea615c7ae41ce" /><Relationship Type="http://schemas.openxmlformats.org/officeDocument/2006/relationships/slide" Target="/ppt/slides/slide2.xml" Id="Rbcaf42b496954060" /><Relationship Type="http://schemas.openxmlformats.org/officeDocument/2006/relationships/slide" Target="/ppt/slides/slide3.xml" Id="R187b3fe069b54fb9" /><Relationship Type="http://schemas.openxmlformats.org/officeDocument/2006/relationships/slide" Target="/ppt/slides/slide4.xml" Id="R9a1bede7ef1e4faf" /><Relationship Type="http://schemas.openxmlformats.org/officeDocument/2006/relationships/slide" Target="/ppt/slides/slide5.xml" Id="Rb816cc7d251e4a20" /><Relationship Type="http://schemas.openxmlformats.org/officeDocument/2006/relationships/slide" Target="/ppt/slides/slide6.xml" Id="Re4aa9962c4c345c5" /><Relationship Type="http://schemas.openxmlformats.org/officeDocument/2006/relationships/slide" Target="/ppt/slides/slide7.xml" Id="R2dde6089282d4f23" /><Relationship Type="http://schemas.openxmlformats.org/officeDocument/2006/relationships/slide" Target="/ppt/slides/slide8.xml" Id="R3d967745ffe04b6c" /><Relationship Type="http://schemas.openxmlformats.org/officeDocument/2006/relationships/slide" Target="/ppt/slides/slide9.xml" Id="Rd1ad79ca11034a8e" /><Relationship Type="http://schemas.openxmlformats.org/officeDocument/2006/relationships/slide" Target="/ppt/slides/slide10.xml" Id="R30895618bfa94492" /><Relationship Type="http://schemas.openxmlformats.org/officeDocument/2006/relationships/slide" Target="/ppt/slides/slide11.xml" Id="R262043e2c5a04e83" /><Relationship Type="http://schemas.openxmlformats.org/officeDocument/2006/relationships/slide" Target="/ppt/slides/slide12.xml" Id="R152cc0ac7d82435b" /><Relationship Type="http://schemas.openxmlformats.org/officeDocument/2006/relationships/slide" Target="/ppt/slides/slide13.xml" Id="Re1e09ecfd31c4858" /><Relationship Type="http://schemas.openxmlformats.org/officeDocument/2006/relationships/slide" Target="/ppt/slides/slide14.xml" Id="Rd699f1ed716048fe" /><Relationship Type="http://schemas.openxmlformats.org/officeDocument/2006/relationships/slide" Target="/ppt/slides/slide15.xml" Id="R331af79eaa3f4fbe" /><Relationship Type="http://schemas.openxmlformats.org/officeDocument/2006/relationships/slide" Target="/ppt/slides/slide16.xml" Id="R7ec44e1ca95d45c6" /><Relationship Type="http://schemas.openxmlformats.org/officeDocument/2006/relationships/slide" Target="/ppt/slides/slide17.xml" Id="Rf5a9fb0ccf284bbb" /><Relationship Type="http://schemas.openxmlformats.org/officeDocument/2006/relationships/slide" Target="/ppt/slides/slide18.xml" Id="R6204f5b0539e472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44938fc026945a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ccd4e128b64403f" /><Relationship Type="http://schemas.openxmlformats.org/officeDocument/2006/relationships/notesMaster" Target="/ppt/notesMasters/notesMaster1.xml" Id="R306d11e4420e4ed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c2921662ae04837" /><Relationship Type="http://schemas.openxmlformats.org/officeDocument/2006/relationships/notesMaster" Target="/ppt/notesMasters/notesMaster1.xml" Id="Red30af4cec1b42b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7a6d63ffe3d4e20" /><Relationship Type="http://schemas.openxmlformats.org/officeDocument/2006/relationships/notesMaster" Target="/ppt/notesMasters/notesMaster1.xml" Id="R6e0e5a7c9cbb476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bd019a30fb54499" /><Relationship Type="http://schemas.openxmlformats.org/officeDocument/2006/relationships/notesMaster" Target="/ppt/notesMasters/notesMaster1.xml" Id="R9ae3fb568b5a4f8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c3415ca38204a67" /><Relationship Type="http://schemas.openxmlformats.org/officeDocument/2006/relationships/notesMaster" Target="/ppt/notesMasters/notesMaster1.xml" Id="Rc89a4e1f68fb46b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1de732240fa4996" /><Relationship Type="http://schemas.openxmlformats.org/officeDocument/2006/relationships/notesMaster" Target="/ppt/notesMasters/notesMaster1.xml" Id="R18478ba1069843a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a7ece8ca8b44a74" /><Relationship Type="http://schemas.openxmlformats.org/officeDocument/2006/relationships/notesMaster" Target="/ppt/notesMasters/notesMaster1.xml" Id="R47d54d8d2c434a6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877ce21173eb4e00" /><Relationship Type="http://schemas.openxmlformats.org/officeDocument/2006/relationships/notesMaster" Target="/ppt/notesMasters/notesMaster1.xml" Id="R11279757eb6f4a8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8885dba161f4e68" /><Relationship Type="http://schemas.openxmlformats.org/officeDocument/2006/relationships/notesMaster" Target="/ppt/notesMasters/notesMaster1.xml" Id="Rd5136f5ca73142b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87358335b434549" /><Relationship Type="http://schemas.openxmlformats.org/officeDocument/2006/relationships/notesMaster" Target="/ppt/notesMasters/notesMaster1.xml" Id="Rc39c80af534842b4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bb9951ceb54d46c9" /><Relationship Type="http://schemas.openxmlformats.org/officeDocument/2006/relationships/notesMaster" Target="/ppt/notesMasters/notesMaster1.xml" Id="R85fad1e126454606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68054e840274dd9" /><Relationship Type="http://schemas.openxmlformats.org/officeDocument/2006/relationships/notesMaster" Target="/ppt/notesMasters/notesMaster1.xml" Id="Rf5097da085ac4777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80ce162b2f24209" /><Relationship Type="http://schemas.openxmlformats.org/officeDocument/2006/relationships/notesMaster" Target="/ppt/notesMasters/notesMaster1.xml" Id="Rb83d95caa7134a79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252ebb19d7b4756" /><Relationship Type="http://schemas.openxmlformats.org/officeDocument/2006/relationships/notesMaster" Target="/ppt/notesMasters/notesMaster1.xml" Id="Rcc69b017ad9e480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c8aeb19494b4e5f" /><Relationship Type="http://schemas.openxmlformats.org/officeDocument/2006/relationships/notesMaster" Target="/ppt/notesMasters/notesMaster1.xml" Id="Rc2a0153fa0ce4716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412fc4655b3a449c" /><Relationship Type="http://schemas.openxmlformats.org/officeDocument/2006/relationships/notesMaster" Target="/ppt/notesMasters/notesMaster1.xml" Id="R8de691f1025943e4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a50f5db824ff4463" /><Relationship Type="http://schemas.openxmlformats.org/officeDocument/2006/relationships/notesMaster" Target="/ppt/notesMasters/notesMaster1.xml" Id="Rc58a42a3cbfe471a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b6f20856df214cbb" /><Relationship Type="http://schemas.openxmlformats.org/officeDocument/2006/relationships/notesMaster" Target="/ppt/notesMasters/notesMaster1.xml" Id="Ra5383bebf28f454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3a683755eab4e22" /><Relationship Type="http://schemas.openxmlformats.org/officeDocument/2006/relationships/image" Target="/ppt/media/image.png" Id="R899ec7006b2346e9" /><Relationship Type="http://schemas.openxmlformats.org/officeDocument/2006/relationships/image" Target="/ppt/media/image2.png" Id="R1a6a720d11a94c66" /><Relationship Type="http://schemas.openxmlformats.org/officeDocument/2006/relationships/image" Target="/ppt/media/image.jpeg" Id="Rdc1a119a7b80451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cdec5afd1e14e5b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99ec7006b2346e9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a6a720d11a94c66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c1a119a7b80451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427c920361d44ff" /><Relationship Type="http://schemas.openxmlformats.org/officeDocument/2006/relationships/slideLayout" Target="/ppt/slideLayouts/slideLayout1.xml" Id="R4dc8c3a45c484571" /><Relationship Type="http://schemas.openxmlformats.org/officeDocument/2006/relationships/slideLayout" Target="/ppt/slideLayouts/slideLayout2.xml" Id="Rf67362fa44a7465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dc8c3a45c484571"/>
    <p:sldLayoutId xmlns:r="http://schemas.openxmlformats.org/officeDocument/2006/relationships" id="2147483650" r:id="Rf67362fa44a7465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975a72652f4911" /><Relationship Type="http://schemas.openxmlformats.org/officeDocument/2006/relationships/notesSlide" Target="/ppt/notesSlides/notesSlide1.xml" Id="R545ccc2b726b450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33252dc2584d6b" /><Relationship Type="http://schemas.openxmlformats.org/officeDocument/2006/relationships/notesSlide" Target="/ppt/notesSlides/notesSlide2.xml" Id="Reabc9b13145d4ee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55222b4bb84c17" /><Relationship Type="http://schemas.openxmlformats.org/officeDocument/2006/relationships/notesSlide" Target="/ppt/notesSlides/notesSlide3.xml" Id="Rf2eb5718a875490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58228ff7384f56" /><Relationship Type="http://schemas.openxmlformats.org/officeDocument/2006/relationships/notesSlide" Target="/ppt/notesSlides/notesSlide4.xml" Id="R2a7fcef5df2248f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d04ebbd8ac4629" /><Relationship Type="http://schemas.openxmlformats.org/officeDocument/2006/relationships/notesSlide" Target="/ppt/notesSlides/notesSlide5.xml" Id="Re6b55bca8b614aa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a15b3a57ce49eb" /><Relationship Type="http://schemas.openxmlformats.org/officeDocument/2006/relationships/notesSlide" Target="/ppt/notesSlides/notesSlide6.xml" Id="R1e189e1f7a254ca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d07c4a9a8941fc" /><Relationship Type="http://schemas.openxmlformats.org/officeDocument/2006/relationships/notesSlide" Target="/ppt/notesSlides/notesSlide7.xml" Id="Rb030812dc2b54ee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64b30fda834f1e" /><Relationship Type="http://schemas.openxmlformats.org/officeDocument/2006/relationships/notesSlide" Target="/ppt/notesSlides/notesSlide8.xml" Id="Rbd933449ac2c44e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9aa7420cf149eb" /><Relationship Type="http://schemas.openxmlformats.org/officeDocument/2006/relationships/notesSlide" Target="/ppt/notesSlides/notesSlide9.xml" Id="Rf3efca1a661d4fe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ebbc74c94747e3" /><Relationship Type="http://schemas.openxmlformats.org/officeDocument/2006/relationships/notesSlide" Target="/ppt/notesSlides/notesSlide10.xml" Id="R2795279f2d384d2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519164d8e346d2" /><Relationship Type="http://schemas.openxmlformats.org/officeDocument/2006/relationships/notesSlide" Target="/ppt/notesSlides/notesSlide11.xml" Id="Rd98b3cfd4ac2479d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5cad708f9c4382" /><Relationship Type="http://schemas.openxmlformats.org/officeDocument/2006/relationships/notesSlide" Target="/ppt/notesSlides/notesSlide12.xml" Id="Rc317d7931b2841b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6c10987afc4968" /><Relationship Type="http://schemas.openxmlformats.org/officeDocument/2006/relationships/notesSlide" Target="/ppt/notesSlides/notesSlide13.xml" Id="Ra24127ea9c664bb2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1596ac9e54489b" /><Relationship Type="http://schemas.openxmlformats.org/officeDocument/2006/relationships/notesSlide" Target="/ppt/notesSlides/notesSlide14.xml" Id="R51fdff649e4a4543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e3663853754dc2" /><Relationship Type="http://schemas.openxmlformats.org/officeDocument/2006/relationships/notesSlide" Target="/ppt/notesSlides/notesSlide15.xml" Id="Rebc186d06331452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9d591eb3e047a6" /><Relationship Type="http://schemas.openxmlformats.org/officeDocument/2006/relationships/notesSlide" Target="/ppt/notesSlides/notesSlide16.xml" Id="R815d4a6c563342bf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f2e7a1f173453f" /><Relationship Type="http://schemas.openxmlformats.org/officeDocument/2006/relationships/notesSlide" Target="/ppt/notesSlides/notesSlide17.xml" Id="R6046aab89fac41a8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66c52ad581462e" /><Relationship Type="http://schemas.openxmlformats.org/officeDocument/2006/relationships/notesSlide" Target="/ppt/notesSlides/notesSlide18.xml" Id="R2e17e9bf83474d2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撒迦利亞書第9章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Zechariah 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9:1  |  Zechariah 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耶和華的默示應驗在哈得拉地大馬士革 －世人和以色列各支派的眼目都仰望耶和華－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burden of the word of the LORD in the land of Hadrach, and Damascus shall be the rest thereof: when the eyes of man, as of all the tribes of Israel, shall be toward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9:2  |  Zechariah 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和靠近的哈馬，並泰爾、西頓； 因為這二城的人大有智慧。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Hamath also shall border thereby; Tyrus, and Zidon, though it be very wise.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9:3  |  Zechariah 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泰爾為自己修築保障， 積蓄銀子如塵沙， 堆起精金如街上的泥土。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Tyrus did build herself a strong hold, and heaped up silver as the dust, and fine gold as the mire of the streets.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9:4  |  Zechariah 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主必趕出她， 打敗她海上的權利； 她必被火燒滅。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the Lord will cast her out, and he will smite her power in the sea; and she shall be devoured with fire.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9:5  |  Zechariah 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亞實基倫看見必懼怕； 迦薩看見甚痛苦； 以革倫因失了盼望蒙羞。 迦薩必不再有君王； 亞實基倫也不再有居民。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Ashkelon shall see it, and fear; Gaza also shall see it, and be very sorrowful, and Ekron; for her expectation shall be ashamed; and the king shall perish from Gaza, and Ashkelon shall not be inhabited.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9:6  |  Zechariah 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私生子必住在亞實突； 我必除滅非利士人的驕傲。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 bastard shall dwell in Ashdod, and I will cut off the pride of the Philistines.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9:7  |  Zechariah 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我必除去他口中帶血之肉 和牙齒內可憎之物。 他必作為餘剩的人歸與我們的神， 必在猶大像族長； 以革倫人必如耶布斯人。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take away his blood out of his mouth, and his abominations from between his teeth: but he that remaineth, even he, shall be for our God, and he shall be as a governor in Judah, and Ekron as a Jebusite.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9:8  |  Zechariah 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我必在我家的四圍安營， 使敵軍不得任意往來， 暴虐的人也不再經過， 因為我親眼看顧[我的家]。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encamp about mine house because of the army, because of him that passeth by, and because of him that returneth: and no oppressor shall pass through them any more: for now have I seen with mine eyes.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9:9  |  Zechariah 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錫安的民哪，應當大大喜樂； 耶路撒冷的民哪，應當歡呼。 看哪，你的王來到你這裏！ 他是公義的，並且施行拯救， 謙謙和和地騎着驢， 就是騎着驢的駒子。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Rejoice greatly, O daughter of Zion; shout, O daughter of Jerusalem: behold, thy King cometh unto thee: he is just, and having salvation; lowly, and riding upon an ass, and upon a colt the foal of an ass.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9:10  |  Zechariah 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我必除滅以法蓮的戰車 和耶路撒冷的戰馬； 爭戰的弓也必除滅。 他必向列國講和平； 他的權柄必從這海管到那海， 從大河管到地極。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cut off the chariot from Ephraim, and the horse from Jerusalem, and the battle bow shall be cut off: and he shall speak peace unto the heathen: and his dominion shall be from sea even to sea, and from the river even to the ends of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9:11  |  Zechariah 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錫安哪，我因與你立約的血， 將你中間被擄而囚的人從無水的坑中釋放出來。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for thee also, by the blood of thy covenant I have sent forth thy prisoners out of the pit wherein is no water.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9:12  |  Zechariah 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你們被囚而有指望的人都要轉回保障。 我今日說明，我必加倍賜福給你們。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Turn you to the strong hold, ye prisoners of hope: even to day do I declare that I will render double unto thee;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9:13  |  Zechariah 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我拿猶大作上弦的弓； 我拿以法蓮為張弓的箭。 錫安哪，我要激發你的眾子， 攻擊希臘的眾子，使你如勇士的刀。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I have bent Judah for me, filled the bow with Ephraim, and raised up thy sons, O Zion, against thy sons, O Greece, and made thee as the sword of a mighty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9:14  |  Zechariah 9:14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耶和華必顯現在他們以上； 他的箭必射出像閃電。 主耶和華必吹角， 乘南方的旋風而行。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shall be seen over them, and his arrow shall go forth as the lightning: and the Lord GOD shall blow the trumpet, and shall go with whirlwinds of the south.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9:15  |  Zechariah 9:15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萬軍之耶和華必保護他們； 他們必吞滅[仇敵]，踐踏彈石。 他們必喝[血]吶喊，猶如飲酒； 他們必像盛滿[血]的碗， 又像壇的四角滿了[血]。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of hosts shall defend them; and they shall devour, and subdue with sling stones; and they shall drink, and make a noise as through wine; and they shall be filled like bowls, and as the corners of the altar.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9:16  |  Zechariah 9:16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當那日，耶和華－他們的神 必看他的民如群羊，拯救他們； 因為[他們必像]冠冕上的寶石， 高舉在他的地以上。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their God shall save them in that day as the flock of his people: for they shall be as the stones of a crown, lifted up as an ensign upon his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9:17  |  Zechariah 9:17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他的恩慈何等大！ 他的榮美何其盛！ 五穀健壯少男； 新酒培養處女。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how great is his goodness, and how great is his beauty! corn shall make the young men cheerful, and new wine the maids.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2026-08-26T14:07:41.7800000Z</dcterms:created>
  <dcterms:modified xsi:type="dcterms:W3CDTF">2026-08-26T14:07:41.7800000Z</dcterms:modified>
</coreProperties>
</file>