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95c452e5dd2446f2" /><Relationship Type="http://schemas.openxmlformats.org/officeDocument/2006/relationships/extended-properties" Target="/docProps/app.xml" Id="R8d130992c3844730" /><Relationship Type="http://schemas.openxmlformats.org/officeDocument/2006/relationships/officeDocument" Target="/ppt/presentation.xml" Id="Rc68e9454d2dc4a68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c0d810f6b90a4665"/>
  </p:sldMasterIdLst>
  <p:notesMasterIdLst>
    <p:notesMasterId xmlns:r="http://schemas.openxmlformats.org/officeDocument/2006/relationships" r:id="Ra28de0198bb6471e"/>
  </p:notesMasterIdLst>
  <p:sldIdLst>
    <p:sldId xmlns:r="http://schemas.openxmlformats.org/officeDocument/2006/relationships" id="256" r:id="R8f58bc5e3f2843e7"/>
    <p:sldId xmlns:r="http://schemas.openxmlformats.org/officeDocument/2006/relationships" id="257" r:id="Rf652edf386984f82"/>
    <p:sldId xmlns:r="http://schemas.openxmlformats.org/officeDocument/2006/relationships" id="258" r:id="R2b51f64786c149ff"/>
    <p:sldId xmlns:r="http://schemas.openxmlformats.org/officeDocument/2006/relationships" id="259" r:id="R6aa6a2ff6145440c"/>
    <p:sldId xmlns:r="http://schemas.openxmlformats.org/officeDocument/2006/relationships" id="260" r:id="R995b26be25b8457d"/>
    <p:sldId xmlns:r="http://schemas.openxmlformats.org/officeDocument/2006/relationships" id="261" r:id="Rb2bb8bcc99a24e83"/>
    <p:sldId xmlns:r="http://schemas.openxmlformats.org/officeDocument/2006/relationships" id="262" r:id="R7dc3078c8c9b4e45"/>
    <p:sldId xmlns:r="http://schemas.openxmlformats.org/officeDocument/2006/relationships" id="263" r:id="R5b1ba9b47bbc4402"/>
    <p:sldId xmlns:r="http://schemas.openxmlformats.org/officeDocument/2006/relationships" id="264" r:id="R1a5572b7c4ed4aa0"/>
    <p:sldId xmlns:r="http://schemas.openxmlformats.org/officeDocument/2006/relationships" id="265" r:id="Rfcffd6ab47bf4290"/>
    <p:sldId xmlns:r="http://schemas.openxmlformats.org/officeDocument/2006/relationships" id="266" r:id="Red7b5623bc0d44f6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9230876c75e8493b" /><Relationship Type="http://schemas.openxmlformats.org/officeDocument/2006/relationships/slideMaster" Target="/ppt/slideMasters/slideMaster1.xml" Id="Rc0d810f6b90a4665" /><Relationship Type="http://schemas.openxmlformats.org/officeDocument/2006/relationships/notesMaster" Target="/ppt/notesMasters/notesMaster1.xml" Id="Ra28de0198bb6471e" /><Relationship Type="http://schemas.openxmlformats.org/officeDocument/2006/relationships/presProps" Target="/ppt/presProps.xml" Id="Rb64c75db96c94ce9" /><Relationship Type="http://schemas.openxmlformats.org/officeDocument/2006/relationships/tableStyles" Target="/ppt/tableStyles.xml" Id="R15ae084a6a2d44eb" /><Relationship Type="http://schemas.openxmlformats.org/officeDocument/2006/relationships/slide" Target="/ppt/slides/slide1.xml" Id="R8f58bc5e3f2843e7" /><Relationship Type="http://schemas.openxmlformats.org/officeDocument/2006/relationships/slide" Target="/ppt/slides/slide2.xml" Id="Rf652edf386984f82" /><Relationship Type="http://schemas.openxmlformats.org/officeDocument/2006/relationships/slide" Target="/ppt/slides/slide3.xml" Id="R2b51f64786c149ff" /><Relationship Type="http://schemas.openxmlformats.org/officeDocument/2006/relationships/slide" Target="/ppt/slides/slide4.xml" Id="R6aa6a2ff6145440c" /><Relationship Type="http://schemas.openxmlformats.org/officeDocument/2006/relationships/slide" Target="/ppt/slides/slide5.xml" Id="R995b26be25b8457d" /><Relationship Type="http://schemas.openxmlformats.org/officeDocument/2006/relationships/slide" Target="/ppt/slides/slide6.xml" Id="Rb2bb8bcc99a24e83" /><Relationship Type="http://schemas.openxmlformats.org/officeDocument/2006/relationships/slide" Target="/ppt/slides/slide7.xml" Id="R7dc3078c8c9b4e45" /><Relationship Type="http://schemas.openxmlformats.org/officeDocument/2006/relationships/slide" Target="/ppt/slides/slide8.xml" Id="R5b1ba9b47bbc4402" /><Relationship Type="http://schemas.openxmlformats.org/officeDocument/2006/relationships/slide" Target="/ppt/slides/slide9.xml" Id="R1a5572b7c4ed4aa0" /><Relationship Type="http://schemas.openxmlformats.org/officeDocument/2006/relationships/slide" Target="/ppt/slides/slide10.xml" Id="Rfcffd6ab47bf4290" /><Relationship Type="http://schemas.openxmlformats.org/officeDocument/2006/relationships/slide" Target="/ppt/slides/slide11.xml" Id="Red7b5623bc0d44f6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cac34608d71a4ec7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e4bf8a300c7d4a38" /><Relationship Type="http://schemas.openxmlformats.org/officeDocument/2006/relationships/notesMaster" Target="/ppt/notesMasters/notesMaster1.xml" Id="R1778546f6b9146b5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b9bc261ca2af493e" /><Relationship Type="http://schemas.openxmlformats.org/officeDocument/2006/relationships/notesMaster" Target="/ppt/notesMasters/notesMaster1.xml" Id="R36dbb0c96b9140ff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6f5a07440f154f78" /><Relationship Type="http://schemas.openxmlformats.org/officeDocument/2006/relationships/notesMaster" Target="/ppt/notesMasters/notesMaster1.xml" Id="Rf4087f71fa15455a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73a29e1ff8064b17" /><Relationship Type="http://schemas.openxmlformats.org/officeDocument/2006/relationships/notesMaster" Target="/ppt/notesMasters/notesMaster1.xml" Id="R7531de3920bb4797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4ffeed067bb84795" /><Relationship Type="http://schemas.openxmlformats.org/officeDocument/2006/relationships/notesMaster" Target="/ppt/notesMasters/notesMaster1.xml" Id="R009777ba31774cd3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ca62f0f9304b4c23" /><Relationship Type="http://schemas.openxmlformats.org/officeDocument/2006/relationships/notesMaster" Target="/ppt/notesMasters/notesMaster1.xml" Id="R5dc92d824c834960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b0781760898f4d04" /><Relationship Type="http://schemas.openxmlformats.org/officeDocument/2006/relationships/notesMaster" Target="/ppt/notesMasters/notesMaster1.xml" Id="Rd1e7b7c339bd43a2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0a57b04e0e7a450f" /><Relationship Type="http://schemas.openxmlformats.org/officeDocument/2006/relationships/notesMaster" Target="/ppt/notesMasters/notesMaster1.xml" Id="Ra97502408be64e0f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3c3586b402704585" /><Relationship Type="http://schemas.openxmlformats.org/officeDocument/2006/relationships/notesMaster" Target="/ppt/notesMasters/notesMaster1.xml" Id="R41e3004e003e4175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634cfc5622a34db8" /><Relationship Type="http://schemas.openxmlformats.org/officeDocument/2006/relationships/notesMaster" Target="/ppt/notesMasters/notesMaster1.xml" Id="R88fabb31abe748b3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7b3c1378481142ba" /><Relationship Type="http://schemas.openxmlformats.org/officeDocument/2006/relationships/notesMaster" Target="/ppt/notesMasters/notesMaster1.xml" Id="Rf834093e6d5f4074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59663e91249458e" /><Relationship Type="http://schemas.openxmlformats.org/officeDocument/2006/relationships/image" Target="/ppt/media/image.png" Id="Rf60def7ebb374e25" /><Relationship Type="http://schemas.openxmlformats.org/officeDocument/2006/relationships/image" Target="/ppt/media/image2.png" Id="R5923fd1adfd54c81" /><Relationship Type="http://schemas.openxmlformats.org/officeDocument/2006/relationships/image" Target="/ppt/media/image.jpeg" Id="Ref9119b1fd21497d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5ccf2b69db14a6c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f60def7ebb374e25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5923fd1adfd54c81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f9119b1fd21497d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3986e03b88714800" /><Relationship Type="http://schemas.openxmlformats.org/officeDocument/2006/relationships/slideLayout" Target="/ppt/slideLayouts/slideLayout1.xml" Id="R41bb32ac6f704af4" /><Relationship Type="http://schemas.openxmlformats.org/officeDocument/2006/relationships/slideLayout" Target="/ppt/slideLayouts/slideLayout2.xml" Id="R0f1959c7fd0b477c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41bb32ac6f704af4"/>
    <p:sldLayoutId xmlns:r="http://schemas.openxmlformats.org/officeDocument/2006/relationships" id="2147483650" r:id="R0f1959c7fd0b477c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4c5b4c8be1f47ef" /><Relationship Type="http://schemas.openxmlformats.org/officeDocument/2006/relationships/notesSlide" Target="/ppt/notesSlides/notesSlide1.xml" Id="R696a8a495fd643ee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4fbcc745e8f4d98" /><Relationship Type="http://schemas.openxmlformats.org/officeDocument/2006/relationships/notesSlide" Target="/ppt/notesSlides/notesSlide2.xml" Id="R6b1bb46ce9a74dd3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92b0b1d8e9d4d10" /><Relationship Type="http://schemas.openxmlformats.org/officeDocument/2006/relationships/notesSlide" Target="/ppt/notesSlides/notesSlide3.xml" Id="R24f61f91d82c419c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ff42ed282ca4e11" /><Relationship Type="http://schemas.openxmlformats.org/officeDocument/2006/relationships/notesSlide" Target="/ppt/notesSlides/notesSlide4.xml" Id="Ra0ae0938172c4eeb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177762bae3041e1" /><Relationship Type="http://schemas.openxmlformats.org/officeDocument/2006/relationships/notesSlide" Target="/ppt/notesSlides/notesSlide5.xml" Id="Rc7e23cd539804c36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401e646aa9a47d2" /><Relationship Type="http://schemas.openxmlformats.org/officeDocument/2006/relationships/notesSlide" Target="/ppt/notesSlides/notesSlide6.xml" Id="R521fdd61f3ed48aa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0b6942ad941475e" /><Relationship Type="http://schemas.openxmlformats.org/officeDocument/2006/relationships/notesSlide" Target="/ppt/notesSlides/notesSlide7.xml" Id="Rf86054657b2b4a8a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c733b2e6c6c42f3" /><Relationship Type="http://schemas.openxmlformats.org/officeDocument/2006/relationships/notesSlide" Target="/ppt/notesSlides/notesSlide8.xml" Id="R8f5f5d29756349da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8739c72182e4f15" /><Relationship Type="http://schemas.openxmlformats.org/officeDocument/2006/relationships/notesSlide" Target="/ppt/notesSlides/notesSlide9.xml" Id="R31b45682a0614a35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14a3a3a22ed4f6d" /><Relationship Type="http://schemas.openxmlformats.org/officeDocument/2006/relationships/notesSlide" Target="/ppt/notesSlides/notesSlide10.xml" Id="R34edee0d5ec54f55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ba0b62c90934ead" /><Relationship Type="http://schemas.openxmlformats.org/officeDocument/2006/relationships/notesSlide" Target="/ppt/notesSlides/notesSlide11.xml" Id="R3ed03bec35ae4405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傳道書第11章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Ecclesiastes 11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傳道書 11:1  |  Ecclesiastes 11:1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當將你的糧食撒在水面， 因為日久必能得着。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Cast thy bread upon the waters: for thou shalt find it after many days.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傳道書 11:2  |  Ecclesiastes 11:2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你要分給七人，或分給八人， 因為你不知道將來有甚麼災禍臨到地上。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Give a portion to seven, and also to eight; for thou knowest not what evil shall be upon the earth.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傳道書 11:3  |  Ecclesiastes 11:3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雲若滿了雨，就必傾倒在地上。 樹若向南倒，或向北倒， 樹倒在何處，就存在何處。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If the clouds be full of rain, they empty themselves upon the earth: and if the tree fall toward the south, or toward the north, in the place where the tree falleth, there it shall be.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傳道書 11:4  |  Ecclesiastes 11:4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看風的，必不撒種； 望雲的，必不收割。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that observeth the wind shall not sow; and he that regardeth the clouds shall not reap.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傳道書 11:5  |  Ecclesiastes 11:5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風從何道來，骨頭在懷孕婦人的胎中如何長成，你尚且不得知道；這樣，行萬事之神的作為，你更不得知道。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As thou knowest not what is the way of the spirit, nor how the bones do grow in the womb of her that is with child: even so thou knowest not the works of God who maketh all.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傳道書 11:6  |  Ecclesiastes 11:6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早晨要撒你的種，晚上也不要歇你的手，因為你不知道哪一樣發旺；或是早撒的，或是晚撒的，或是兩樣都好。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In the morning sow thy seed, and in the evening withhold not thine hand: for thou knowest not whether shall prosper, either this or that, or whether they both shall be alike good.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傳道書 11:7  |  Ecclesiastes 11:7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光本是佳美的，眼見日光也是可悅的。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Truly the light is sweet, and a pleasant thing it is for the eyes to behold the sun: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傳道書 11:8  |  Ecclesiastes 11:8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人活多年，就當快樂多年；然而也當想到黑暗的日子。因為這日子必多，所要來的都是虛空。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if a man live many years, and rejoice in them all; yet let him remember the days of darkness; for they shall be many. All that cometh is vanity.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傳道書 11:9  |  Ecclesiastes 11:9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少年人哪，你在幼年時當快樂。在幼年的日子，使你的心歡暢，行你心所願行的，看你眼所愛看的；卻要知道，為這一切的事，神必審問你。</a:t>
            </a:r>
          </a:p>
          <a:p xmlns:a="http://schemas.openxmlformats.org/drawingml/2006/main">
            <a:pPr algn="ctr">
              <a:buNone/>
            </a:pPr>
            <a:r>
              <a:rPr sz="1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Rejoice, O young man, in thy youth; and let thy heart cheer thee in the days of thy youth, and walk in the ways of thine heart, and in the sight of thine eyes: but know thou, that for all these things God will bring thee into judgment.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傳道書 11:10  |  Ecclesiastes 11:10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所以，你當從心中除掉愁煩，從肉體克去邪惡；因為一生的開端和幼年之時，都是虛空的。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Therefore remove sorrow from thy heart, and put away evil from thy flesh: for childhood and youth are vanity.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2026-08-30T04:19:38.1830000Z</dcterms:created>
  <dcterms:modified xsi:type="dcterms:W3CDTF">2026-08-30T04:19:38.1830000Z</dcterms:modified>
</coreProperties>
</file>