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178e6881f7a4e16" /><Relationship Type="http://schemas.openxmlformats.org/officeDocument/2006/relationships/extended-properties" Target="/docProps/app.xml" Id="R02463dc773b140b5" /><Relationship Type="http://schemas.openxmlformats.org/officeDocument/2006/relationships/officeDocument" Target="/ppt/presentation.xml" Id="Rf902e8123151426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c228aa27fcb4e8a"/>
  </p:sldMasterIdLst>
  <p:notesMasterIdLst>
    <p:notesMasterId xmlns:r="http://schemas.openxmlformats.org/officeDocument/2006/relationships" r:id="R71adcb7cc3f14440"/>
  </p:notesMasterIdLst>
  <p:sldIdLst>
    <p:sldId xmlns:r="http://schemas.openxmlformats.org/officeDocument/2006/relationships" id="256" r:id="Rb8a03298e7974329"/>
    <p:sldId xmlns:r="http://schemas.openxmlformats.org/officeDocument/2006/relationships" id="257" r:id="R122c8ff0584046ec"/>
    <p:sldId xmlns:r="http://schemas.openxmlformats.org/officeDocument/2006/relationships" id="258" r:id="Rb7aeb09bf8994012"/>
    <p:sldId xmlns:r="http://schemas.openxmlformats.org/officeDocument/2006/relationships" id="259" r:id="R8bea815cfee24cac"/>
    <p:sldId xmlns:r="http://schemas.openxmlformats.org/officeDocument/2006/relationships" id="260" r:id="Ra3d21305756e4c2d"/>
    <p:sldId xmlns:r="http://schemas.openxmlformats.org/officeDocument/2006/relationships" id="261" r:id="R576cde708a8e460a"/>
    <p:sldId xmlns:r="http://schemas.openxmlformats.org/officeDocument/2006/relationships" id="262" r:id="R079c3513965a4f54"/>
    <p:sldId xmlns:r="http://schemas.openxmlformats.org/officeDocument/2006/relationships" id="263" r:id="R1f1ec40eec3c4b37"/>
    <p:sldId xmlns:r="http://schemas.openxmlformats.org/officeDocument/2006/relationships" id="264" r:id="R6c30325c8d1449da"/>
    <p:sldId xmlns:r="http://schemas.openxmlformats.org/officeDocument/2006/relationships" id="265" r:id="R21661cbad2174b60"/>
    <p:sldId xmlns:r="http://schemas.openxmlformats.org/officeDocument/2006/relationships" id="266" r:id="Rfa5e387e973b43ea"/>
    <p:sldId xmlns:r="http://schemas.openxmlformats.org/officeDocument/2006/relationships" id="267" r:id="R6eb357ff218e47e4"/>
    <p:sldId xmlns:r="http://schemas.openxmlformats.org/officeDocument/2006/relationships" id="268" r:id="R0a08d19f36e84739"/>
    <p:sldId xmlns:r="http://schemas.openxmlformats.org/officeDocument/2006/relationships" id="269" r:id="R92cc4c36264e450b"/>
    <p:sldId xmlns:r="http://schemas.openxmlformats.org/officeDocument/2006/relationships" id="270" r:id="Rd3c376b83e3d4cdb"/>
    <p:sldId xmlns:r="http://schemas.openxmlformats.org/officeDocument/2006/relationships" id="271" r:id="R622ce1daca744a40"/>
    <p:sldId xmlns:r="http://schemas.openxmlformats.org/officeDocument/2006/relationships" id="272" r:id="Re1aa2b703d9f4f8f"/>
    <p:sldId xmlns:r="http://schemas.openxmlformats.org/officeDocument/2006/relationships" id="273" r:id="Rf06dbab220d94a02"/>
    <p:sldId xmlns:r="http://schemas.openxmlformats.org/officeDocument/2006/relationships" id="274" r:id="Rbffc846031b14a22"/>
    <p:sldId xmlns:r="http://schemas.openxmlformats.org/officeDocument/2006/relationships" id="275" r:id="Re99ac9c4c1514874"/>
    <p:sldId xmlns:r="http://schemas.openxmlformats.org/officeDocument/2006/relationships" id="276" r:id="R4e06747910564c1d"/>
    <p:sldId xmlns:r="http://schemas.openxmlformats.org/officeDocument/2006/relationships" id="277" r:id="Ra85d13cb473a448f"/>
    <p:sldId xmlns:r="http://schemas.openxmlformats.org/officeDocument/2006/relationships" id="278" r:id="R4191ee2c19fb4ee8"/>
    <p:sldId xmlns:r="http://schemas.openxmlformats.org/officeDocument/2006/relationships" id="279" r:id="Rcae11d44fc604278"/>
    <p:sldId xmlns:r="http://schemas.openxmlformats.org/officeDocument/2006/relationships" id="280" r:id="R52af270eb26a482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d5d9066775e48e3" /><Relationship Type="http://schemas.openxmlformats.org/officeDocument/2006/relationships/slideMaster" Target="/ppt/slideMasters/slideMaster1.xml" Id="Rcc228aa27fcb4e8a" /><Relationship Type="http://schemas.openxmlformats.org/officeDocument/2006/relationships/notesMaster" Target="/ppt/notesMasters/notesMaster1.xml" Id="R71adcb7cc3f14440" /><Relationship Type="http://schemas.openxmlformats.org/officeDocument/2006/relationships/presProps" Target="/ppt/presProps.xml" Id="Raa8064376e9840ab" /><Relationship Type="http://schemas.openxmlformats.org/officeDocument/2006/relationships/tableStyles" Target="/ppt/tableStyles.xml" Id="R23a367203543450b" /><Relationship Type="http://schemas.openxmlformats.org/officeDocument/2006/relationships/slide" Target="/ppt/slides/slide1.xml" Id="Rb8a03298e7974329" /><Relationship Type="http://schemas.openxmlformats.org/officeDocument/2006/relationships/slide" Target="/ppt/slides/slide2.xml" Id="R122c8ff0584046ec" /><Relationship Type="http://schemas.openxmlformats.org/officeDocument/2006/relationships/slide" Target="/ppt/slides/slide3.xml" Id="Rb7aeb09bf8994012" /><Relationship Type="http://schemas.openxmlformats.org/officeDocument/2006/relationships/slide" Target="/ppt/slides/slide4.xml" Id="R8bea815cfee24cac" /><Relationship Type="http://schemas.openxmlformats.org/officeDocument/2006/relationships/slide" Target="/ppt/slides/slide5.xml" Id="Ra3d21305756e4c2d" /><Relationship Type="http://schemas.openxmlformats.org/officeDocument/2006/relationships/slide" Target="/ppt/slides/slide6.xml" Id="R576cde708a8e460a" /><Relationship Type="http://schemas.openxmlformats.org/officeDocument/2006/relationships/slide" Target="/ppt/slides/slide7.xml" Id="R079c3513965a4f54" /><Relationship Type="http://schemas.openxmlformats.org/officeDocument/2006/relationships/slide" Target="/ppt/slides/slide8.xml" Id="R1f1ec40eec3c4b37" /><Relationship Type="http://schemas.openxmlformats.org/officeDocument/2006/relationships/slide" Target="/ppt/slides/slide9.xml" Id="R6c30325c8d1449da" /><Relationship Type="http://schemas.openxmlformats.org/officeDocument/2006/relationships/slide" Target="/ppt/slides/slide10.xml" Id="R21661cbad2174b60" /><Relationship Type="http://schemas.openxmlformats.org/officeDocument/2006/relationships/slide" Target="/ppt/slides/slide11.xml" Id="Rfa5e387e973b43ea" /><Relationship Type="http://schemas.openxmlformats.org/officeDocument/2006/relationships/slide" Target="/ppt/slides/slide12.xml" Id="R6eb357ff218e47e4" /><Relationship Type="http://schemas.openxmlformats.org/officeDocument/2006/relationships/slide" Target="/ppt/slides/slide13.xml" Id="R0a08d19f36e84739" /><Relationship Type="http://schemas.openxmlformats.org/officeDocument/2006/relationships/slide" Target="/ppt/slides/slide14.xml" Id="R92cc4c36264e450b" /><Relationship Type="http://schemas.openxmlformats.org/officeDocument/2006/relationships/slide" Target="/ppt/slides/slide15.xml" Id="Rd3c376b83e3d4cdb" /><Relationship Type="http://schemas.openxmlformats.org/officeDocument/2006/relationships/slide" Target="/ppt/slides/slide16.xml" Id="R622ce1daca744a40" /><Relationship Type="http://schemas.openxmlformats.org/officeDocument/2006/relationships/slide" Target="/ppt/slides/slide17.xml" Id="Re1aa2b703d9f4f8f" /><Relationship Type="http://schemas.openxmlformats.org/officeDocument/2006/relationships/slide" Target="/ppt/slides/slide18.xml" Id="Rf06dbab220d94a02" /><Relationship Type="http://schemas.openxmlformats.org/officeDocument/2006/relationships/slide" Target="/ppt/slides/slide19.xml" Id="Rbffc846031b14a22" /><Relationship Type="http://schemas.openxmlformats.org/officeDocument/2006/relationships/slide" Target="/ppt/slides/slide20.xml" Id="Re99ac9c4c1514874" /><Relationship Type="http://schemas.openxmlformats.org/officeDocument/2006/relationships/slide" Target="/ppt/slides/slide21.xml" Id="R4e06747910564c1d" /><Relationship Type="http://schemas.openxmlformats.org/officeDocument/2006/relationships/slide" Target="/ppt/slides/slide22.xml" Id="Ra85d13cb473a448f" /><Relationship Type="http://schemas.openxmlformats.org/officeDocument/2006/relationships/slide" Target="/ppt/slides/slide23.xml" Id="R4191ee2c19fb4ee8" /><Relationship Type="http://schemas.openxmlformats.org/officeDocument/2006/relationships/slide" Target="/ppt/slides/slide24.xml" Id="Rcae11d44fc604278" /><Relationship Type="http://schemas.openxmlformats.org/officeDocument/2006/relationships/slide" Target="/ppt/slides/slide25.xml" Id="R52af270eb26a482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6424470d05942a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7c6524061564cbb" /><Relationship Type="http://schemas.openxmlformats.org/officeDocument/2006/relationships/notesMaster" Target="/ppt/notesMasters/notesMaster1.xml" Id="R184fc98cc109458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b7c2fbff94e4d07" /><Relationship Type="http://schemas.openxmlformats.org/officeDocument/2006/relationships/notesMaster" Target="/ppt/notesMasters/notesMaster1.xml" Id="R2f20886d67f6417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2748f7728b448ca" /><Relationship Type="http://schemas.openxmlformats.org/officeDocument/2006/relationships/notesMaster" Target="/ppt/notesMasters/notesMaster1.xml" Id="R260bb5752fc54b9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ff156386daf44e4" /><Relationship Type="http://schemas.openxmlformats.org/officeDocument/2006/relationships/notesMaster" Target="/ppt/notesMasters/notesMaster1.xml" Id="R9022dc995bb6405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4326be4cea543c8" /><Relationship Type="http://schemas.openxmlformats.org/officeDocument/2006/relationships/notesMaster" Target="/ppt/notesMasters/notesMaster1.xml" Id="R100d286ba7f6423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82ce4ef9a4042bf" /><Relationship Type="http://schemas.openxmlformats.org/officeDocument/2006/relationships/notesMaster" Target="/ppt/notesMasters/notesMaster1.xml" Id="Ref87254ae7ae400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2132e65e96e4946" /><Relationship Type="http://schemas.openxmlformats.org/officeDocument/2006/relationships/notesMaster" Target="/ppt/notesMasters/notesMaster1.xml" Id="R892aefa0af23416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f4aa6638c7d430d" /><Relationship Type="http://schemas.openxmlformats.org/officeDocument/2006/relationships/notesMaster" Target="/ppt/notesMasters/notesMaster1.xml" Id="R3e41faf9a17d489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012b96617b943b8" /><Relationship Type="http://schemas.openxmlformats.org/officeDocument/2006/relationships/notesMaster" Target="/ppt/notesMasters/notesMaster1.xml" Id="R9cd9c1457e774c5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4678a448b114764" /><Relationship Type="http://schemas.openxmlformats.org/officeDocument/2006/relationships/notesMaster" Target="/ppt/notesMasters/notesMaster1.xml" Id="R31b2a9d79a6544e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1813e2ac3e44d65" /><Relationship Type="http://schemas.openxmlformats.org/officeDocument/2006/relationships/notesMaster" Target="/ppt/notesMasters/notesMaster1.xml" Id="Ra5d4fbf078f6470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ea193b4f18944df" /><Relationship Type="http://schemas.openxmlformats.org/officeDocument/2006/relationships/notesMaster" Target="/ppt/notesMasters/notesMaster1.xml" Id="R769d20879fc24f8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1298cd861b6495a" /><Relationship Type="http://schemas.openxmlformats.org/officeDocument/2006/relationships/notesMaster" Target="/ppt/notesMasters/notesMaster1.xml" Id="Rfed9d1e427ec4d1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a87e43667894d7a" /><Relationship Type="http://schemas.openxmlformats.org/officeDocument/2006/relationships/notesMaster" Target="/ppt/notesMasters/notesMaster1.xml" Id="Rafcecb577659488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218ee8b11c9470e" /><Relationship Type="http://schemas.openxmlformats.org/officeDocument/2006/relationships/notesMaster" Target="/ppt/notesMasters/notesMaster1.xml" Id="Rf95e8d9b18994c7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ce17f7aefdd4763" /><Relationship Type="http://schemas.openxmlformats.org/officeDocument/2006/relationships/notesMaster" Target="/ppt/notesMasters/notesMaster1.xml" Id="R49470bbc965647c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85f0ab569d14792" /><Relationship Type="http://schemas.openxmlformats.org/officeDocument/2006/relationships/notesMaster" Target="/ppt/notesMasters/notesMaster1.xml" Id="R76cb479c79934dd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9d9bf5e747c4f05" /><Relationship Type="http://schemas.openxmlformats.org/officeDocument/2006/relationships/notesMaster" Target="/ppt/notesMasters/notesMaster1.xml" Id="Rd9d9933aed854c0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34846c39ab643ec" /><Relationship Type="http://schemas.openxmlformats.org/officeDocument/2006/relationships/notesMaster" Target="/ppt/notesMasters/notesMaster1.xml" Id="R4489725378f245c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80a283829544ada" /><Relationship Type="http://schemas.openxmlformats.org/officeDocument/2006/relationships/notesMaster" Target="/ppt/notesMasters/notesMaster1.xml" Id="R6f2cadf02b1b458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13279cdb9d64d17" /><Relationship Type="http://schemas.openxmlformats.org/officeDocument/2006/relationships/notesMaster" Target="/ppt/notesMasters/notesMaster1.xml" Id="R79a93a15642e430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3245800138c43bb" /><Relationship Type="http://schemas.openxmlformats.org/officeDocument/2006/relationships/notesMaster" Target="/ppt/notesMasters/notesMaster1.xml" Id="Rf5c0c2103b2c459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f8769a385d84b15" /><Relationship Type="http://schemas.openxmlformats.org/officeDocument/2006/relationships/notesMaster" Target="/ppt/notesMasters/notesMaster1.xml" Id="Rde288849645c477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20644f1d12d74c71" /><Relationship Type="http://schemas.openxmlformats.org/officeDocument/2006/relationships/notesMaster" Target="/ppt/notesMasters/notesMaster1.xml" Id="Rc9a41e4abbbd4cd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3f7ffc934f84c14" /><Relationship Type="http://schemas.openxmlformats.org/officeDocument/2006/relationships/notesMaster" Target="/ppt/notesMasters/notesMaster1.xml" Id="R02d2b2f7f6914b2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1f02bd235cb46a2" /><Relationship Type="http://schemas.openxmlformats.org/officeDocument/2006/relationships/image" Target="/ppt/media/image.png" Id="Re333c18768f44f8e" /><Relationship Type="http://schemas.openxmlformats.org/officeDocument/2006/relationships/image" Target="/ppt/media/image2.png" Id="R8dc8b4c0f7c64bb2" /><Relationship Type="http://schemas.openxmlformats.org/officeDocument/2006/relationships/image" Target="/ppt/media/image.jpeg" Id="Rd7959065419844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3f8c2d8783d483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333c18768f44f8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dc8b4c0f7c64bb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959065419844d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96705e28a484557" /><Relationship Type="http://schemas.openxmlformats.org/officeDocument/2006/relationships/slideLayout" Target="/ppt/slideLayouts/slideLayout1.xml" Id="R077341abdb354979" /><Relationship Type="http://schemas.openxmlformats.org/officeDocument/2006/relationships/slideLayout" Target="/ppt/slideLayouts/slideLayout2.xml" Id="R7ac6871ee217494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77341abdb354979"/>
    <p:sldLayoutId xmlns:r="http://schemas.openxmlformats.org/officeDocument/2006/relationships" id="2147483650" r:id="R7ac6871ee217494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6d7e9102034d1d" /><Relationship Type="http://schemas.openxmlformats.org/officeDocument/2006/relationships/notesSlide" Target="/ppt/notesSlides/notesSlide1.xml" Id="R3788b3c3ea7949c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5785da13d84a4d" /><Relationship Type="http://schemas.openxmlformats.org/officeDocument/2006/relationships/notesSlide" Target="/ppt/notesSlides/notesSlide2.xml" Id="R4a86310565744ce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eb3c4d2de641d2" /><Relationship Type="http://schemas.openxmlformats.org/officeDocument/2006/relationships/notesSlide" Target="/ppt/notesSlides/notesSlide3.xml" Id="R995680bb3204407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fd2893a92e4382" /><Relationship Type="http://schemas.openxmlformats.org/officeDocument/2006/relationships/notesSlide" Target="/ppt/notesSlides/notesSlide4.xml" Id="Rf1f81c74a1574c4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9cea6dba544d89" /><Relationship Type="http://schemas.openxmlformats.org/officeDocument/2006/relationships/notesSlide" Target="/ppt/notesSlides/notesSlide5.xml" Id="R306fa6dbf82747a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32f1d997c14cba" /><Relationship Type="http://schemas.openxmlformats.org/officeDocument/2006/relationships/notesSlide" Target="/ppt/notesSlides/notesSlide6.xml" Id="Rb39ff91937854a4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6e2349ef4448ed" /><Relationship Type="http://schemas.openxmlformats.org/officeDocument/2006/relationships/notesSlide" Target="/ppt/notesSlides/notesSlide7.xml" Id="Rfaee3d69775748a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e37e65c24a4613" /><Relationship Type="http://schemas.openxmlformats.org/officeDocument/2006/relationships/notesSlide" Target="/ppt/notesSlides/notesSlide8.xml" Id="Rdd2c615be4c64da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2823b7115b4464" /><Relationship Type="http://schemas.openxmlformats.org/officeDocument/2006/relationships/notesSlide" Target="/ppt/notesSlides/notesSlide9.xml" Id="Rb638429470db416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dfb3b063dd484f" /><Relationship Type="http://schemas.openxmlformats.org/officeDocument/2006/relationships/notesSlide" Target="/ppt/notesSlides/notesSlide10.xml" Id="Rb7f23ed627bc481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832023dc854f2e" /><Relationship Type="http://schemas.openxmlformats.org/officeDocument/2006/relationships/notesSlide" Target="/ppt/notesSlides/notesSlide11.xml" Id="Rbd63a306db71461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5852fc57814744" /><Relationship Type="http://schemas.openxmlformats.org/officeDocument/2006/relationships/notesSlide" Target="/ppt/notesSlides/notesSlide12.xml" Id="Rdfaa08b9278240d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b8f1ff57974279" /><Relationship Type="http://schemas.openxmlformats.org/officeDocument/2006/relationships/notesSlide" Target="/ppt/notesSlides/notesSlide13.xml" Id="R901e48ce5320474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4a5e0e587f44fa" /><Relationship Type="http://schemas.openxmlformats.org/officeDocument/2006/relationships/notesSlide" Target="/ppt/notesSlides/notesSlide14.xml" Id="R1a4827091f1d4b5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c2fb7e7b534934" /><Relationship Type="http://schemas.openxmlformats.org/officeDocument/2006/relationships/notesSlide" Target="/ppt/notesSlides/notesSlide15.xml" Id="R787cedcfdb4b4d3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417f59866a4d35" /><Relationship Type="http://schemas.openxmlformats.org/officeDocument/2006/relationships/notesSlide" Target="/ppt/notesSlides/notesSlide16.xml" Id="R7133d2b5b67a4dc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7436f4f2d34f0e" /><Relationship Type="http://schemas.openxmlformats.org/officeDocument/2006/relationships/notesSlide" Target="/ppt/notesSlides/notesSlide17.xml" Id="R7f4c0fe715a147d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8b0d7cbf9e45a7" /><Relationship Type="http://schemas.openxmlformats.org/officeDocument/2006/relationships/notesSlide" Target="/ppt/notesSlides/notesSlide18.xml" Id="R4390d67329854b2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5aacbd95b6475b" /><Relationship Type="http://schemas.openxmlformats.org/officeDocument/2006/relationships/notesSlide" Target="/ppt/notesSlides/notesSlide19.xml" Id="R20b5a9e67854453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bed33550c74289" /><Relationship Type="http://schemas.openxmlformats.org/officeDocument/2006/relationships/notesSlide" Target="/ppt/notesSlides/notesSlide20.xml" Id="R27053101bd764c7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60774723c74012" /><Relationship Type="http://schemas.openxmlformats.org/officeDocument/2006/relationships/notesSlide" Target="/ppt/notesSlides/notesSlide21.xml" Id="R3cb1fd534d72417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31ac2efcc14ccb" /><Relationship Type="http://schemas.openxmlformats.org/officeDocument/2006/relationships/notesSlide" Target="/ppt/notesSlides/notesSlide22.xml" Id="Ra8946c388dfa4b1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722bae4fe74cba" /><Relationship Type="http://schemas.openxmlformats.org/officeDocument/2006/relationships/notesSlide" Target="/ppt/notesSlides/notesSlide23.xml" Id="Red9572319f6e4c0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8a8cbd3fd84a08" /><Relationship Type="http://schemas.openxmlformats.org/officeDocument/2006/relationships/notesSlide" Target="/ppt/notesSlides/notesSlide24.xml" Id="Rc023f0ddedc7463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f7cb02d22a4a05" /><Relationship Type="http://schemas.openxmlformats.org/officeDocument/2006/relationships/notesSlide" Target="/ppt/notesSlides/notesSlide25.xml" Id="R0963af4014ee40a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Ephesians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  |  Ephesians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你們作兒女的，要在主裏聽從父母，這是理所當然的。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Children, obey your parents in the Lord: for this is 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6:2  |  Ephesians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「要孝敬父母，使你得福，在世長壽。」這是第一條帶應許的誡命。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Honour thy father and mother; (which is the first commandment with promise;)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6:3  |  Ephesians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（和合本節號合併）「要孝敬父母，使你得福，在世長壽。」這是第一條帶應許的誡命。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it may be well with thee, and thou mayest live long on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6:4  |  Ephesians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你們作父親的，不要惹兒女的氣，只要照着主的教訓和警戒養育他們。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ye fathers, provoke not your children to wrath: but bring them up in the nurture and admonition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6:5  |  Ephesians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你們作僕人的，要懼怕戰兢，用誠實的心聽從你們肉身的主人，好像聽從基督一般。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Servants, be obedient to them that are your masters according to the flesh, with fear and trembling, in singleness of your heart, as unto Christ;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6:6  |  Ephesians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不要只在眼前事奉，像是討人喜歡的，要像基督的僕人，從心裏遵行神的旨意。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with eyeservice, as menpleasers; but as the servants of Christ, doing the will of God from the heart;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6:7  |  Ephesians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甘心事奉，好像服事主，不像服事人。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good will doing service, as to the Lord, and not to men: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6:8  |  Ephesians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因為曉得各人所行的善事，不論是為奴的，是自主的，都必按所行的得主的賞賜。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 that whatsoever good thing any man doeth, the same shall he receive of the Lord, whether he be bond or free.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6:9  |  Ephesians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你們作主人的，待僕人也是一理，不要威嚇他們。因為知道，他們和你們同有一位主在天上；他並不偏待人。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ye masters, do the same things unto them, forbearing threatening: knowing that your Master also is in heaven; neither is there respect of persons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6:10  |  Ephesians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我還有末了的話：你們要靠着主，倚賴他的大能大力作剛強的人。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Finally, my brethren, be strong in the Lord, and in the power of his might.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6:11  |  Ephesians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要穿戴神[所賜]的全副軍裝，就能抵擋魔鬼的詭計。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Put on the whole armour of God, that ye may be able to stand against the wiles of the devil.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6:12  |  Ephesians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因我們並不是與屬血氣的爭戰，乃是與那些執政的、掌權的、管轄這幽暗世界的，以及天空屬靈氣的惡魔爭戰。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wrestle not against flesh and blood, but against principalities, against powers, against the rulers of the darkness of this world, against spiritual wickedness in high places.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6:13  |  Ephesians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所以，要拿起神[所賜]的全副軍裝，好在磨難的日子抵擋[仇敵]，並且成就了一切，還能站立得住。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take unto you the whole armour of God, that ye may be able to withstand in the evil day, and having done all, to stand.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6:14  |  Ephesians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所以要站穩了，用真理當作帶子束腰，用公義當作護心鏡遮胸，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Stand therefore, having your loins girt about with truth, and having on the breastplate of righteousness;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6:15  |  Ephesians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又用平安的福音當作預備走路的鞋穿在腳上。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your feet shod with the preparation of the gospel of peace;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6:16  |  Ephesians 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此外，又拿着信德當作盾牌，可以滅盡那惡者一切的火箭；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Above all, taking the shield of faith, wherewith ye shall be able to quench all the fiery darts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6:17  |  Ephesians 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並戴上救恩的頭盔，拿着[聖]靈的寶劍，就是神的道；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take the helmet of salvation, and the sword of the Spirit, which is the word of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6:18  |  Ephesians 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靠着[聖]靈，隨時多方禱告祈求；並要在此警醒不倦，為眾聖徒祈求，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Praying always with all prayer and supplication in the Spirit, and watching thereunto with all perseverance and supplication for all saints;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6:19  |  Ephesians 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也為我祈求，使我得着口才，能以放膽開口講明福音的奧祕，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 me, that utterance may be given unto me, that I may open my mouth boldly, to make known the mystery of the gospel,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6:20  |  Ephesians 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（我為這福音的奧祕作了帶鎖鍊的使者，）並使我照着當盡的本分放膽講論。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which I am an ambassador in bonds: that therein I may speak boldly, as I ought to speak.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6:21  |  Ephesians 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今有所親愛、忠心事奉主的兄弟推基古，他要把我的事情，並我的景況如何全告訴你們，叫你們知道。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that ye also may know my affairs, and how I do, Tychicus, a beloved brother and faithful minister in the Lord, shall make known to you all things: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6:22  |  Ephesians 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我特意打發他到你們那裏去，好叫你們知道我們的光景，又叫他安慰你們的心。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 I have sent unto you for the same purpose, that ye might know our affairs, and that he might comfort your hearts.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6:23  |  Ephesians 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願平安、仁愛、信心從父神和主耶穌基督歸與弟兄們！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Peace be to the brethren, and love with faith, from God the Father and the Lord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6:24  |  Ephesians 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並願所有誠心愛我們主耶穌基督的人都蒙恩惠！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Grace be with all them that love our Lord Jesus Christ in sincerity.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2026-08-26T14:51:16.1960000Z</dcterms:created>
  <dcterms:modified xsi:type="dcterms:W3CDTF">2026-08-26T14:51:16.1960000Z</dcterms:modified>
</coreProperties>
</file>