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5aef826d0b04853" /><Relationship Type="http://schemas.openxmlformats.org/officeDocument/2006/relationships/extended-properties" Target="/docProps/app.xml" Id="Ra0efab8da2944475" /><Relationship Type="http://schemas.openxmlformats.org/officeDocument/2006/relationships/officeDocument" Target="/ppt/presentation.xml" Id="R931291f2638c47d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c50d912496245fd"/>
  </p:sldMasterIdLst>
  <p:notesMasterIdLst>
    <p:notesMasterId xmlns:r="http://schemas.openxmlformats.org/officeDocument/2006/relationships" r:id="Rabb7d7bbd6f3460b"/>
  </p:notesMasterIdLst>
  <p:sldIdLst>
    <p:sldId xmlns:r="http://schemas.openxmlformats.org/officeDocument/2006/relationships" id="256" r:id="Rc1a1d962f3384ab3"/>
    <p:sldId xmlns:r="http://schemas.openxmlformats.org/officeDocument/2006/relationships" id="257" r:id="Rac59226595bb477d"/>
    <p:sldId xmlns:r="http://schemas.openxmlformats.org/officeDocument/2006/relationships" id="258" r:id="Ra4825fa475bc44b7"/>
    <p:sldId xmlns:r="http://schemas.openxmlformats.org/officeDocument/2006/relationships" id="259" r:id="R37ef31c9f9ae4384"/>
    <p:sldId xmlns:r="http://schemas.openxmlformats.org/officeDocument/2006/relationships" id="260" r:id="R14e90a800a3441d8"/>
    <p:sldId xmlns:r="http://schemas.openxmlformats.org/officeDocument/2006/relationships" id="261" r:id="R925eef94ab5142a2"/>
    <p:sldId xmlns:r="http://schemas.openxmlformats.org/officeDocument/2006/relationships" id="262" r:id="R792c0905991f4336"/>
    <p:sldId xmlns:r="http://schemas.openxmlformats.org/officeDocument/2006/relationships" id="263" r:id="R32b657fbffe243dd"/>
    <p:sldId xmlns:r="http://schemas.openxmlformats.org/officeDocument/2006/relationships" id="264" r:id="R6d8ce84728b34696"/>
    <p:sldId xmlns:r="http://schemas.openxmlformats.org/officeDocument/2006/relationships" id="265" r:id="Rd3bb559131094741"/>
    <p:sldId xmlns:r="http://schemas.openxmlformats.org/officeDocument/2006/relationships" id="266" r:id="R8c64b376a00149f8"/>
    <p:sldId xmlns:r="http://schemas.openxmlformats.org/officeDocument/2006/relationships" id="267" r:id="Re619d6e3838c4b18"/>
    <p:sldId xmlns:r="http://schemas.openxmlformats.org/officeDocument/2006/relationships" id="268" r:id="R2a4d378e2efc4183"/>
    <p:sldId xmlns:r="http://schemas.openxmlformats.org/officeDocument/2006/relationships" id="269" r:id="R8fc5ee2c1a884f40"/>
    <p:sldId xmlns:r="http://schemas.openxmlformats.org/officeDocument/2006/relationships" id="270" r:id="Rb3519b8c8efa4262"/>
    <p:sldId xmlns:r="http://schemas.openxmlformats.org/officeDocument/2006/relationships" id="271" r:id="Ra5fc8467c22d4c47"/>
    <p:sldId xmlns:r="http://schemas.openxmlformats.org/officeDocument/2006/relationships" id="272" r:id="Rc2f9b263102d4c07"/>
    <p:sldId xmlns:r="http://schemas.openxmlformats.org/officeDocument/2006/relationships" id="273" r:id="Raa711e2e2b5543c3"/>
    <p:sldId xmlns:r="http://schemas.openxmlformats.org/officeDocument/2006/relationships" id="274" r:id="Rab1c38fb68d04241"/>
    <p:sldId xmlns:r="http://schemas.openxmlformats.org/officeDocument/2006/relationships" id="275" r:id="R5c065be44d364600"/>
    <p:sldId xmlns:r="http://schemas.openxmlformats.org/officeDocument/2006/relationships" id="276" r:id="Rf393a03da11e4dad"/>
    <p:sldId xmlns:r="http://schemas.openxmlformats.org/officeDocument/2006/relationships" id="277" r:id="R689cd03dc5344c7d"/>
    <p:sldId xmlns:r="http://schemas.openxmlformats.org/officeDocument/2006/relationships" id="278" r:id="Re1b1e567e8af459a"/>
    <p:sldId xmlns:r="http://schemas.openxmlformats.org/officeDocument/2006/relationships" id="279" r:id="Rc010e0f617644ba8"/>
    <p:sldId xmlns:r="http://schemas.openxmlformats.org/officeDocument/2006/relationships" id="280" r:id="R1a742bb3a21c40f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7b36c1c6d6d450b" /><Relationship Type="http://schemas.openxmlformats.org/officeDocument/2006/relationships/slideMaster" Target="/ppt/slideMasters/slideMaster1.xml" Id="R7c50d912496245fd" /><Relationship Type="http://schemas.openxmlformats.org/officeDocument/2006/relationships/notesMaster" Target="/ppt/notesMasters/notesMaster1.xml" Id="Rabb7d7bbd6f3460b" /><Relationship Type="http://schemas.openxmlformats.org/officeDocument/2006/relationships/presProps" Target="/ppt/presProps.xml" Id="R9690ab7e74ab43fd" /><Relationship Type="http://schemas.openxmlformats.org/officeDocument/2006/relationships/tableStyles" Target="/ppt/tableStyles.xml" Id="Ra4ec88db4e644463" /><Relationship Type="http://schemas.openxmlformats.org/officeDocument/2006/relationships/slide" Target="/ppt/slides/slide1.xml" Id="Rc1a1d962f3384ab3" /><Relationship Type="http://schemas.openxmlformats.org/officeDocument/2006/relationships/slide" Target="/ppt/slides/slide2.xml" Id="Rac59226595bb477d" /><Relationship Type="http://schemas.openxmlformats.org/officeDocument/2006/relationships/slide" Target="/ppt/slides/slide3.xml" Id="Ra4825fa475bc44b7" /><Relationship Type="http://schemas.openxmlformats.org/officeDocument/2006/relationships/slide" Target="/ppt/slides/slide4.xml" Id="R37ef31c9f9ae4384" /><Relationship Type="http://schemas.openxmlformats.org/officeDocument/2006/relationships/slide" Target="/ppt/slides/slide5.xml" Id="R14e90a800a3441d8" /><Relationship Type="http://schemas.openxmlformats.org/officeDocument/2006/relationships/slide" Target="/ppt/slides/slide6.xml" Id="R925eef94ab5142a2" /><Relationship Type="http://schemas.openxmlformats.org/officeDocument/2006/relationships/slide" Target="/ppt/slides/slide7.xml" Id="R792c0905991f4336" /><Relationship Type="http://schemas.openxmlformats.org/officeDocument/2006/relationships/slide" Target="/ppt/slides/slide8.xml" Id="R32b657fbffe243dd" /><Relationship Type="http://schemas.openxmlformats.org/officeDocument/2006/relationships/slide" Target="/ppt/slides/slide9.xml" Id="R6d8ce84728b34696" /><Relationship Type="http://schemas.openxmlformats.org/officeDocument/2006/relationships/slide" Target="/ppt/slides/slide10.xml" Id="Rd3bb559131094741" /><Relationship Type="http://schemas.openxmlformats.org/officeDocument/2006/relationships/slide" Target="/ppt/slides/slide11.xml" Id="R8c64b376a00149f8" /><Relationship Type="http://schemas.openxmlformats.org/officeDocument/2006/relationships/slide" Target="/ppt/slides/slide12.xml" Id="Re619d6e3838c4b18" /><Relationship Type="http://schemas.openxmlformats.org/officeDocument/2006/relationships/slide" Target="/ppt/slides/slide13.xml" Id="R2a4d378e2efc4183" /><Relationship Type="http://schemas.openxmlformats.org/officeDocument/2006/relationships/slide" Target="/ppt/slides/slide14.xml" Id="R8fc5ee2c1a884f40" /><Relationship Type="http://schemas.openxmlformats.org/officeDocument/2006/relationships/slide" Target="/ppt/slides/slide15.xml" Id="Rb3519b8c8efa4262" /><Relationship Type="http://schemas.openxmlformats.org/officeDocument/2006/relationships/slide" Target="/ppt/slides/slide16.xml" Id="Ra5fc8467c22d4c47" /><Relationship Type="http://schemas.openxmlformats.org/officeDocument/2006/relationships/slide" Target="/ppt/slides/slide17.xml" Id="Rc2f9b263102d4c07" /><Relationship Type="http://schemas.openxmlformats.org/officeDocument/2006/relationships/slide" Target="/ppt/slides/slide18.xml" Id="Raa711e2e2b5543c3" /><Relationship Type="http://schemas.openxmlformats.org/officeDocument/2006/relationships/slide" Target="/ppt/slides/slide19.xml" Id="Rab1c38fb68d04241" /><Relationship Type="http://schemas.openxmlformats.org/officeDocument/2006/relationships/slide" Target="/ppt/slides/slide20.xml" Id="R5c065be44d364600" /><Relationship Type="http://schemas.openxmlformats.org/officeDocument/2006/relationships/slide" Target="/ppt/slides/slide21.xml" Id="Rf393a03da11e4dad" /><Relationship Type="http://schemas.openxmlformats.org/officeDocument/2006/relationships/slide" Target="/ppt/slides/slide22.xml" Id="R689cd03dc5344c7d" /><Relationship Type="http://schemas.openxmlformats.org/officeDocument/2006/relationships/slide" Target="/ppt/slides/slide23.xml" Id="Re1b1e567e8af459a" /><Relationship Type="http://schemas.openxmlformats.org/officeDocument/2006/relationships/slide" Target="/ppt/slides/slide24.xml" Id="Rc010e0f617644ba8" /><Relationship Type="http://schemas.openxmlformats.org/officeDocument/2006/relationships/slide" Target="/ppt/slides/slide25.xml" Id="R1a742bb3a21c40f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f6db26db6a1416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0d982bbb5b3422e" /><Relationship Type="http://schemas.openxmlformats.org/officeDocument/2006/relationships/notesMaster" Target="/ppt/notesMasters/notesMaster1.xml" Id="Rfc9c884dd78e455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83fc5b7ac1b4770" /><Relationship Type="http://schemas.openxmlformats.org/officeDocument/2006/relationships/notesMaster" Target="/ppt/notesMasters/notesMaster1.xml" Id="Rf1bde90ff79e4c2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7510b797e884e2b" /><Relationship Type="http://schemas.openxmlformats.org/officeDocument/2006/relationships/notesMaster" Target="/ppt/notesMasters/notesMaster1.xml" Id="R1d8fb9d9486245e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e2d42c05f2d4335" /><Relationship Type="http://schemas.openxmlformats.org/officeDocument/2006/relationships/notesMaster" Target="/ppt/notesMasters/notesMaster1.xml" Id="R9c1f2c5fb1a7473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f1e9eac654541fb" /><Relationship Type="http://schemas.openxmlformats.org/officeDocument/2006/relationships/notesMaster" Target="/ppt/notesMasters/notesMaster1.xml" Id="R2486409f50604fa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df1cb10fba044d7" /><Relationship Type="http://schemas.openxmlformats.org/officeDocument/2006/relationships/notesMaster" Target="/ppt/notesMasters/notesMaster1.xml" Id="R6181185f5f91498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cc22a86440340f4" /><Relationship Type="http://schemas.openxmlformats.org/officeDocument/2006/relationships/notesMaster" Target="/ppt/notesMasters/notesMaster1.xml" Id="Rd35c9c09dfd8405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1770a07e0a542a0" /><Relationship Type="http://schemas.openxmlformats.org/officeDocument/2006/relationships/notesMaster" Target="/ppt/notesMasters/notesMaster1.xml" Id="Rae2ce73ec1c4467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7c58857b38f433b" /><Relationship Type="http://schemas.openxmlformats.org/officeDocument/2006/relationships/notesMaster" Target="/ppt/notesMasters/notesMaster1.xml" Id="Rb71e331a959148e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4a76b722f974129" /><Relationship Type="http://schemas.openxmlformats.org/officeDocument/2006/relationships/notesMaster" Target="/ppt/notesMasters/notesMaster1.xml" Id="R8fbc3211ecd1433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f077842354a4704" /><Relationship Type="http://schemas.openxmlformats.org/officeDocument/2006/relationships/notesMaster" Target="/ppt/notesMasters/notesMaster1.xml" Id="R077891b36a394b5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3bee8e0de834d88" /><Relationship Type="http://schemas.openxmlformats.org/officeDocument/2006/relationships/notesMaster" Target="/ppt/notesMasters/notesMaster1.xml" Id="R8cf98694d51440f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0e663b6b653491f" /><Relationship Type="http://schemas.openxmlformats.org/officeDocument/2006/relationships/notesMaster" Target="/ppt/notesMasters/notesMaster1.xml" Id="Rfd9dd9d4753e4c1a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a72d8c57c4b44cf6" /><Relationship Type="http://schemas.openxmlformats.org/officeDocument/2006/relationships/notesMaster" Target="/ppt/notesMasters/notesMaster1.xml" Id="R993561d633d84e0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95532806ab84bbb" /><Relationship Type="http://schemas.openxmlformats.org/officeDocument/2006/relationships/notesMaster" Target="/ppt/notesMasters/notesMaster1.xml" Id="R59d97aba1ba74f6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398ba5ea8b7452e" /><Relationship Type="http://schemas.openxmlformats.org/officeDocument/2006/relationships/notesMaster" Target="/ppt/notesMasters/notesMaster1.xml" Id="Rba7d17d026474f17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e6494352d03440b" /><Relationship Type="http://schemas.openxmlformats.org/officeDocument/2006/relationships/notesMaster" Target="/ppt/notesMasters/notesMaster1.xml" Id="R356d299a724f459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b8f8001bb0d4c01" /><Relationship Type="http://schemas.openxmlformats.org/officeDocument/2006/relationships/notesMaster" Target="/ppt/notesMasters/notesMaster1.xml" Id="R8fe5f7496df2447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431fda77d3c48a1" /><Relationship Type="http://schemas.openxmlformats.org/officeDocument/2006/relationships/notesMaster" Target="/ppt/notesMasters/notesMaster1.xml" Id="Rdbe145f84e8a49a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ba807b84de74956" /><Relationship Type="http://schemas.openxmlformats.org/officeDocument/2006/relationships/notesMaster" Target="/ppt/notesMasters/notesMaster1.xml" Id="R716bffb20b76417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88847743a5d4c79" /><Relationship Type="http://schemas.openxmlformats.org/officeDocument/2006/relationships/notesMaster" Target="/ppt/notesMasters/notesMaster1.xml" Id="R798cb0b559bc432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6a8d6ec8097c47a9" /><Relationship Type="http://schemas.openxmlformats.org/officeDocument/2006/relationships/notesMaster" Target="/ppt/notesMasters/notesMaster1.xml" Id="R2b1dd96623184f5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742499ecc214990" /><Relationship Type="http://schemas.openxmlformats.org/officeDocument/2006/relationships/notesMaster" Target="/ppt/notesMasters/notesMaster1.xml" Id="Rc9ab354b353741ed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a9734ac064ef4de3" /><Relationship Type="http://schemas.openxmlformats.org/officeDocument/2006/relationships/notesMaster" Target="/ppt/notesMasters/notesMaster1.xml" Id="R28b1c9b5c3984537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81bc6798a9dc49a1" /><Relationship Type="http://schemas.openxmlformats.org/officeDocument/2006/relationships/notesMaster" Target="/ppt/notesMasters/notesMaster1.xml" Id="Rac6f93720de64e9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7576c12f862406b" /><Relationship Type="http://schemas.openxmlformats.org/officeDocument/2006/relationships/image" Target="/ppt/media/image.png" Id="Rfd588d2187274bdd" /><Relationship Type="http://schemas.openxmlformats.org/officeDocument/2006/relationships/image" Target="/ppt/media/image2.png" Id="R8f7cbd51e2ff4439" /><Relationship Type="http://schemas.openxmlformats.org/officeDocument/2006/relationships/image" Target="/ppt/media/image.jpeg" Id="Rf4d31f4cccf846d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3890529adbf410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d588d2187274bd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f7cbd51e2ff443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4d31f4cccf846d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9c850fe30894082" /><Relationship Type="http://schemas.openxmlformats.org/officeDocument/2006/relationships/slideLayout" Target="/ppt/slideLayouts/slideLayout1.xml" Id="R9d4c14184e9c408d" /><Relationship Type="http://schemas.openxmlformats.org/officeDocument/2006/relationships/slideLayout" Target="/ppt/slideLayouts/slideLayout2.xml" Id="Rea20e6c04ab1468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d4c14184e9c408d"/>
    <p:sldLayoutId xmlns:r="http://schemas.openxmlformats.org/officeDocument/2006/relationships" id="2147483650" r:id="Rea20e6c04ab1468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85a577c568445d" /><Relationship Type="http://schemas.openxmlformats.org/officeDocument/2006/relationships/notesSlide" Target="/ppt/notesSlides/notesSlide1.xml" Id="Rfe34c56c0cd5454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d6348c304842d3" /><Relationship Type="http://schemas.openxmlformats.org/officeDocument/2006/relationships/notesSlide" Target="/ppt/notesSlides/notesSlide2.xml" Id="Rc734316c5c044e8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e427e0bff14ef3" /><Relationship Type="http://schemas.openxmlformats.org/officeDocument/2006/relationships/notesSlide" Target="/ppt/notesSlides/notesSlide3.xml" Id="Raebae151782a430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fb223c76664dce" /><Relationship Type="http://schemas.openxmlformats.org/officeDocument/2006/relationships/notesSlide" Target="/ppt/notesSlides/notesSlide4.xml" Id="Rd64b841c55714f7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b77a83c81b4c4e" /><Relationship Type="http://schemas.openxmlformats.org/officeDocument/2006/relationships/notesSlide" Target="/ppt/notesSlides/notesSlide5.xml" Id="R2d4abcd61ea948a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e1b852f61f4b8f" /><Relationship Type="http://schemas.openxmlformats.org/officeDocument/2006/relationships/notesSlide" Target="/ppt/notesSlides/notesSlide6.xml" Id="R24da6af8c53e4ec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9d6b6814d748b7" /><Relationship Type="http://schemas.openxmlformats.org/officeDocument/2006/relationships/notesSlide" Target="/ppt/notesSlides/notesSlide7.xml" Id="R4806c9ee1b474f1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c17e46b99948da" /><Relationship Type="http://schemas.openxmlformats.org/officeDocument/2006/relationships/notesSlide" Target="/ppt/notesSlides/notesSlide8.xml" Id="R73c66fb583fa4de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5a42fea76c4447" /><Relationship Type="http://schemas.openxmlformats.org/officeDocument/2006/relationships/notesSlide" Target="/ppt/notesSlides/notesSlide9.xml" Id="R1501e97a7c9e4f3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d4cd02bc394971" /><Relationship Type="http://schemas.openxmlformats.org/officeDocument/2006/relationships/notesSlide" Target="/ppt/notesSlides/notesSlide10.xml" Id="R19a09270ef8d40f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3033849f3f4954" /><Relationship Type="http://schemas.openxmlformats.org/officeDocument/2006/relationships/notesSlide" Target="/ppt/notesSlides/notesSlide11.xml" Id="R726eac6d15064f2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b3f0afcc914282" /><Relationship Type="http://schemas.openxmlformats.org/officeDocument/2006/relationships/notesSlide" Target="/ppt/notesSlides/notesSlide12.xml" Id="Rce6b992b5e0d408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e00a12ca6e435c" /><Relationship Type="http://schemas.openxmlformats.org/officeDocument/2006/relationships/notesSlide" Target="/ppt/notesSlides/notesSlide13.xml" Id="R54ec83c11a6f465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18b5c86bd74692" /><Relationship Type="http://schemas.openxmlformats.org/officeDocument/2006/relationships/notesSlide" Target="/ppt/notesSlides/notesSlide14.xml" Id="R0a42151587d74e0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568602a53d4b1f" /><Relationship Type="http://schemas.openxmlformats.org/officeDocument/2006/relationships/notesSlide" Target="/ppt/notesSlides/notesSlide15.xml" Id="Rcac59af94ad343d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f2dee96d4e4a08" /><Relationship Type="http://schemas.openxmlformats.org/officeDocument/2006/relationships/notesSlide" Target="/ppt/notesSlides/notesSlide16.xml" Id="Rbf053649efd441a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84b8329fd14df0" /><Relationship Type="http://schemas.openxmlformats.org/officeDocument/2006/relationships/notesSlide" Target="/ppt/notesSlides/notesSlide17.xml" Id="R45bd18c9d81d41b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1c49a3595541ac" /><Relationship Type="http://schemas.openxmlformats.org/officeDocument/2006/relationships/notesSlide" Target="/ppt/notesSlides/notesSlide18.xml" Id="R1a4ffab1e80949d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ac16762d7145ee" /><Relationship Type="http://schemas.openxmlformats.org/officeDocument/2006/relationships/notesSlide" Target="/ppt/notesSlides/notesSlide19.xml" Id="Rc6eee72f5b66481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390c2ba55d4421" /><Relationship Type="http://schemas.openxmlformats.org/officeDocument/2006/relationships/notesSlide" Target="/ppt/notesSlides/notesSlide20.xml" Id="R84c7a6e349dc448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3587947b0a47f4" /><Relationship Type="http://schemas.openxmlformats.org/officeDocument/2006/relationships/notesSlide" Target="/ppt/notesSlides/notesSlide21.xml" Id="R7e5d8322a856432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7616346bc54de5" /><Relationship Type="http://schemas.openxmlformats.org/officeDocument/2006/relationships/notesSlide" Target="/ppt/notesSlides/notesSlide22.xml" Id="R4dd082c3c7e7441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702d276e6e418e" /><Relationship Type="http://schemas.openxmlformats.org/officeDocument/2006/relationships/notesSlide" Target="/ppt/notesSlides/notesSlide23.xml" Id="R781ac28c428d4ad2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b67c1504814956" /><Relationship Type="http://schemas.openxmlformats.org/officeDocument/2006/relationships/notesSlide" Target="/ppt/notesSlides/notesSlide24.xml" Id="R18dbc47a1f1b4bc5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3f41ffc8014ef4" /><Relationship Type="http://schemas.openxmlformats.org/officeDocument/2006/relationships/notesSlide" Target="/ppt/notesSlides/notesSlide25.xml" Id="Rf867fbb3ad5a4d0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John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3:1  |  1 John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你看父賜給我們是何等的慈愛，使我們得稱為神的兒女；我們也真是他的兒女。世人所以不認識我們，是因未曾認識他。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what manner of love the Father hath bestowed upon us, that we should be called the sons of God: therefore the world knoweth us not, because it knew him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3:2  |  1 John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親愛的[弟兄]啊，我們現在是神的兒女，將來如何，還未顯明；但我們知道，主若顯現，我們必要像他，因為必得見他的真體。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Beloved, now are we the sons of God, and it doth not yet appear what we shall be: but we know that, when he shall appear, we shall be like him; for we shall see him as he is.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3:3  |  1 John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凡向他有這指望的，就潔淨自己，像他潔淨一樣。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every man that hath this hope in him purifieth himself, even as he is pure.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3:4  |  1 John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凡犯罪的，就是違背律法；違背律法就是罪。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Whosoever committeth sin transgresseth also the law: for sin is the transgression of the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3:5  |  1 John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你們知道主曾顯現，是要除掉人的罪，在他並沒有罪。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know that he was manifested to take away our sins; and in him is no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3:6  |  1 John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凡住在他裏面的，就不犯罪；凡犯罪的，是未曾看見他，也未曾認識他。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Whosoever abideth in him sinneth not: whosoever sinneth hath not seen him, neither known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3:7  |  1 John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小子們哪，不要被人誘惑。行義的才是義人，正如主是義的一樣。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Little children, let no man deceive you: he that doeth righteousness is righteous, even as he is righteous.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3:8  |  1 John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犯罪的是屬魔鬼，因為魔鬼從起初就犯罪。神的兒子顯現出來，為要除滅魔鬼的作為。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committeth sin is of the devil; for the devil sinneth from the beginning. For this purpose the Son of God was manifested, that he might destroy the works of the devil.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3:9  |  1 John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凡從神生的，就不犯罪，因神的道存在他心裏；他也不能犯罪，因為他是由神生的。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Whosoever is born of God doth not commit sin; for his seed remaineth in him: and he cannot sin, because he is born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3:10  |  1 John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從此就顯出誰是神的兒女，誰是魔鬼的兒女。凡不行義的就不屬神，不愛弟兄的也是如此。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this the children of God are manifest, and the children of the devil: whosoever doeth not righteousness is not of God, neither he that loveth not his brother.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3:11  |  1 John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我們應當彼此相愛。這就是你們從起初所聽見的命令。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is the message that ye heard from the beginning, that we should love one another.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3:12  |  1 John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不可像該隱；他是屬那惡者，殺了他的兄弟。為甚麼殺了他呢？因自己的行為是惡的，兄弟的行為是善的。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Not as Cain, who was of that wicked one, and slew his brother. And wherefore slew he him? Because his own works were evil, and his brother’s righteous.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3:13  |  1 John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弟兄們，世人若恨你們，不要以為希奇。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Marvel not, my brethren, if the world hate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3:14  |  1 John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我們因為愛弟兄，就曉得是已經出死入生了。沒有愛心的，仍住在死中。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know that we have passed from death unto life, because we love the brethren. He that loveth not his brother abideth in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3:15  |  1 John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凡恨他弟兄的，就是殺人的；你們曉得凡殺人的，沒有永生存在他裏面。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Whosoever hateth his brother is a murderer: and ye know that no murderer hath eternal life abiding 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3:16  |  1 John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主為我們捨命，我們從此就知道何為愛；我們也當為弟兄捨命。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Hereby perceive we the love  of God, because he laid down his life for us: and we ought to lay down our lives for the brethren.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3:17  |  1 John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凡有世上財物的，看見弟兄窮乏，卻塞住憐恤的心，愛神的心怎能存在他裏面呢？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whoso hath this world’s good, and seeth his brother have need, and shutteth up his bowels of compassion from him, how dwelleth the love of God in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3:18  |  1 John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小子們哪，我們相愛，不要只在言語和舌頭上，總要在行為和誠實上。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little children, let us not love in word, neither in tongue; but in deed and in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3:19  |  1 John 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從此就知道我們是屬真理的，並且我們的心在神面前可以安穩。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hereby we know that we are of the truth, and shall assure our hearts before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3:20  |  1 John 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我們的心若責備我們，神比我們的心大，一切事沒有不知道的。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our heart condemn us, God is greater than our heart, and knoweth all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3:21  |  1 John 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親愛的[弟兄]啊，我們的心若不責備我們，就可以向神坦然無懼了。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Beloved, if our heart condemn us not, then have we confidence toward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3:22  |  1 John 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並且我們一切所求的，就從他得着；因為我們遵守他的命令，行他所喜悅的事。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whatsoever we ask, we receive of him, because we keep his commandments, and do those things that are pleasing in his sight.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3:23  |  1 John 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神的命令就是叫我們信他兒子耶穌基督的名，且照他所賜給我們的命令彼此相愛。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this is his commandment, That we should believe on the name of his Son Jesus Christ, and love one another, as he gave us commandment.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約翰一書 3:24  |  1 John 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遵守神命令的，就住在神裏面，神也住在他裏面。我們所以知道神住在我們裏面是因他所賜給我們的[聖]靈。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that keepeth his commandments dwelleth in him, and he in him. And hereby we know that he abideth in us, by the Spirit which he hath given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2026-08-26T15:00:24.7320000Z</dcterms:created>
  <dcterms:modified xsi:type="dcterms:W3CDTF">2026-08-26T15:00:24.7320000Z</dcterms:modified>
</coreProperties>
</file>