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c451d003c8642aa" /><Relationship Type="http://schemas.openxmlformats.org/officeDocument/2006/relationships/extended-properties" Target="/docProps/app.xml" Id="R1dd74e81a9b54011" /><Relationship Type="http://schemas.openxmlformats.org/officeDocument/2006/relationships/officeDocument" Target="/ppt/presentation.xml" Id="Rb36ed7003e8f48a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4eef60a9cab436b"/>
  </p:sldMasterIdLst>
  <p:notesMasterIdLst>
    <p:notesMasterId xmlns:r="http://schemas.openxmlformats.org/officeDocument/2006/relationships" r:id="R28bbeb0173d84e78"/>
  </p:notesMasterIdLst>
  <p:sldIdLst>
    <p:sldId xmlns:r="http://schemas.openxmlformats.org/officeDocument/2006/relationships" id="256" r:id="Re15dc8926c8b40aa"/>
    <p:sldId xmlns:r="http://schemas.openxmlformats.org/officeDocument/2006/relationships" id="257" r:id="R1910922438f547a9"/>
    <p:sldId xmlns:r="http://schemas.openxmlformats.org/officeDocument/2006/relationships" id="258" r:id="R04e08d48d3884d3c"/>
    <p:sldId xmlns:r="http://schemas.openxmlformats.org/officeDocument/2006/relationships" id="259" r:id="R362e275ed5f549fc"/>
    <p:sldId xmlns:r="http://schemas.openxmlformats.org/officeDocument/2006/relationships" id="260" r:id="R7b0c31655de041d3"/>
    <p:sldId xmlns:r="http://schemas.openxmlformats.org/officeDocument/2006/relationships" id="261" r:id="R0d57ed7d030e4ebc"/>
    <p:sldId xmlns:r="http://schemas.openxmlformats.org/officeDocument/2006/relationships" id="262" r:id="Rfdebf47379144457"/>
    <p:sldId xmlns:r="http://schemas.openxmlformats.org/officeDocument/2006/relationships" id="263" r:id="R3502d951be174e2c"/>
    <p:sldId xmlns:r="http://schemas.openxmlformats.org/officeDocument/2006/relationships" id="264" r:id="Rdabbc3b8409440b5"/>
    <p:sldId xmlns:r="http://schemas.openxmlformats.org/officeDocument/2006/relationships" id="265" r:id="R31d828e1274a4aeb"/>
    <p:sldId xmlns:r="http://schemas.openxmlformats.org/officeDocument/2006/relationships" id="266" r:id="R75e6da4825a24edc"/>
    <p:sldId xmlns:r="http://schemas.openxmlformats.org/officeDocument/2006/relationships" id="267" r:id="R0315f72321ec40e1"/>
    <p:sldId xmlns:r="http://schemas.openxmlformats.org/officeDocument/2006/relationships" id="268" r:id="R1f170cf2824a4b1f"/>
    <p:sldId xmlns:r="http://schemas.openxmlformats.org/officeDocument/2006/relationships" id="269" r:id="Re4934ce1c6ff4311"/>
    <p:sldId xmlns:r="http://schemas.openxmlformats.org/officeDocument/2006/relationships" id="270" r:id="R05d4f1a0d44744bb"/>
    <p:sldId xmlns:r="http://schemas.openxmlformats.org/officeDocument/2006/relationships" id="271" r:id="R03255e88e5974290"/>
    <p:sldId xmlns:r="http://schemas.openxmlformats.org/officeDocument/2006/relationships" id="272" r:id="Rb945731d81864c79"/>
    <p:sldId xmlns:r="http://schemas.openxmlformats.org/officeDocument/2006/relationships" id="273" r:id="R0f66f93cdbd14997"/>
    <p:sldId xmlns:r="http://schemas.openxmlformats.org/officeDocument/2006/relationships" id="274" r:id="R656c8fb594a34e5c"/>
    <p:sldId xmlns:r="http://schemas.openxmlformats.org/officeDocument/2006/relationships" id="275" r:id="R0f85b61a6d114b9d"/>
    <p:sldId xmlns:r="http://schemas.openxmlformats.org/officeDocument/2006/relationships" id="276" r:id="Rfcf608547ee74bff"/>
    <p:sldId xmlns:r="http://schemas.openxmlformats.org/officeDocument/2006/relationships" id="277" r:id="R3acc2815df2d4eb1"/>
    <p:sldId xmlns:r="http://schemas.openxmlformats.org/officeDocument/2006/relationships" id="278" r:id="R02f8cbf7bac74170"/>
    <p:sldId xmlns:r="http://schemas.openxmlformats.org/officeDocument/2006/relationships" id="279" r:id="R44b8a491019a41a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2a4300d9b89449e" /><Relationship Type="http://schemas.openxmlformats.org/officeDocument/2006/relationships/slideMaster" Target="/ppt/slideMasters/slideMaster1.xml" Id="Rb4eef60a9cab436b" /><Relationship Type="http://schemas.openxmlformats.org/officeDocument/2006/relationships/notesMaster" Target="/ppt/notesMasters/notesMaster1.xml" Id="R28bbeb0173d84e78" /><Relationship Type="http://schemas.openxmlformats.org/officeDocument/2006/relationships/presProps" Target="/ppt/presProps.xml" Id="R0debcc51eeae46d8" /><Relationship Type="http://schemas.openxmlformats.org/officeDocument/2006/relationships/tableStyles" Target="/ppt/tableStyles.xml" Id="R4088aa649ff74026" /><Relationship Type="http://schemas.openxmlformats.org/officeDocument/2006/relationships/slide" Target="/ppt/slides/slide1.xml" Id="Re15dc8926c8b40aa" /><Relationship Type="http://schemas.openxmlformats.org/officeDocument/2006/relationships/slide" Target="/ppt/slides/slide2.xml" Id="R1910922438f547a9" /><Relationship Type="http://schemas.openxmlformats.org/officeDocument/2006/relationships/slide" Target="/ppt/slides/slide3.xml" Id="R04e08d48d3884d3c" /><Relationship Type="http://schemas.openxmlformats.org/officeDocument/2006/relationships/slide" Target="/ppt/slides/slide4.xml" Id="R362e275ed5f549fc" /><Relationship Type="http://schemas.openxmlformats.org/officeDocument/2006/relationships/slide" Target="/ppt/slides/slide5.xml" Id="R7b0c31655de041d3" /><Relationship Type="http://schemas.openxmlformats.org/officeDocument/2006/relationships/slide" Target="/ppt/slides/slide6.xml" Id="R0d57ed7d030e4ebc" /><Relationship Type="http://schemas.openxmlformats.org/officeDocument/2006/relationships/slide" Target="/ppt/slides/slide7.xml" Id="Rfdebf47379144457" /><Relationship Type="http://schemas.openxmlformats.org/officeDocument/2006/relationships/slide" Target="/ppt/slides/slide8.xml" Id="R3502d951be174e2c" /><Relationship Type="http://schemas.openxmlformats.org/officeDocument/2006/relationships/slide" Target="/ppt/slides/slide9.xml" Id="Rdabbc3b8409440b5" /><Relationship Type="http://schemas.openxmlformats.org/officeDocument/2006/relationships/slide" Target="/ppt/slides/slide10.xml" Id="R31d828e1274a4aeb" /><Relationship Type="http://schemas.openxmlformats.org/officeDocument/2006/relationships/slide" Target="/ppt/slides/slide11.xml" Id="R75e6da4825a24edc" /><Relationship Type="http://schemas.openxmlformats.org/officeDocument/2006/relationships/slide" Target="/ppt/slides/slide12.xml" Id="R0315f72321ec40e1" /><Relationship Type="http://schemas.openxmlformats.org/officeDocument/2006/relationships/slide" Target="/ppt/slides/slide13.xml" Id="R1f170cf2824a4b1f" /><Relationship Type="http://schemas.openxmlformats.org/officeDocument/2006/relationships/slide" Target="/ppt/slides/slide14.xml" Id="Re4934ce1c6ff4311" /><Relationship Type="http://schemas.openxmlformats.org/officeDocument/2006/relationships/slide" Target="/ppt/slides/slide15.xml" Id="R05d4f1a0d44744bb" /><Relationship Type="http://schemas.openxmlformats.org/officeDocument/2006/relationships/slide" Target="/ppt/slides/slide16.xml" Id="R03255e88e5974290" /><Relationship Type="http://schemas.openxmlformats.org/officeDocument/2006/relationships/slide" Target="/ppt/slides/slide17.xml" Id="Rb945731d81864c79" /><Relationship Type="http://schemas.openxmlformats.org/officeDocument/2006/relationships/slide" Target="/ppt/slides/slide18.xml" Id="R0f66f93cdbd14997" /><Relationship Type="http://schemas.openxmlformats.org/officeDocument/2006/relationships/slide" Target="/ppt/slides/slide19.xml" Id="R656c8fb594a34e5c" /><Relationship Type="http://schemas.openxmlformats.org/officeDocument/2006/relationships/slide" Target="/ppt/slides/slide20.xml" Id="R0f85b61a6d114b9d" /><Relationship Type="http://schemas.openxmlformats.org/officeDocument/2006/relationships/slide" Target="/ppt/slides/slide21.xml" Id="Rfcf608547ee74bff" /><Relationship Type="http://schemas.openxmlformats.org/officeDocument/2006/relationships/slide" Target="/ppt/slides/slide22.xml" Id="R3acc2815df2d4eb1" /><Relationship Type="http://schemas.openxmlformats.org/officeDocument/2006/relationships/slide" Target="/ppt/slides/slide23.xml" Id="R02f8cbf7bac74170" /><Relationship Type="http://schemas.openxmlformats.org/officeDocument/2006/relationships/slide" Target="/ppt/slides/slide24.xml" Id="R44b8a491019a41a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9959043fad94e45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6e3439a38784655" /><Relationship Type="http://schemas.openxmlformats.org/officeDocument/2006/relationships/notesMaster" Target="/ppt/notesMasters/notesMaster1.xml" Id="Rb684c78ed07f4f2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4e3460f9e4d4d98" /><Relationship Type="http://schemas.openxmlformats.org/officeDocument/2006/relationships/notesMaster" Target="/ppt/notesMasters/notesMaster1.xml" Id="R7da9dbfd5a6346e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47c367ab3ea411d" /><Relationship Type="http://schemas.openxmlformats.org/officeDocument/2006/relationships/notesMaster" Target="/ppt/notesMasters/notesMaster1.xml" Id="R67870a8f1cdf435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b1b5a3e62444cd4" /><Relationship Type="http://schemas.openxmlformats.org/officeDocument/2006/relationships/notesMaster" Target="/ppt/notesMasters/notesMaster1.xml" Id="R2d18038de1d14b1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0f6087a85ea4693" /><Relationship Type="http://schemas.openxmlformats.org/officeDocument/2006/relationships/notesMaster" Target="/ppt/notesMasters/notesMaster1.xml" Id="R8e831e80a9dd4b9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3aeceb9d9374964" /><Relationship Type="http://schemas.openxmlformats.org/officeDocument/2006/relationships/notesMaster" Target="/ppt/notesMasters/notesMaster1.xml" Id="Rc433fac45f39481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bedfcd642f34a0e" /><Relationship Type="http://schemas.openxmlformats.org/officeDocument/2006/relationships/notesMaster" Target="/ppt/notesMasters/notesMaster1.xml" Id="Rb4668979adfd4cf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968bd9bc5914c61" /><Relationship Type="http://schemas.openxmlformats.org/officeDocument/2006/relationships/notesMaster" Target="/ppt/notesMasters/notesMaster1.xml" Id="Rf35e5bdc46f345f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14c819a477e4bec" /><Relationship Type="http://schemas.openxmlformats.org/officeDocument/2006/relationships/notesMaster" Target="/ppt/notesMasters/notesMaster1.xml" Id="R03551aa9c865490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79c9391d47f4a69" /><Relationship Type="http://schemas.openxmlformats.org/officeDocument/2006/relationships/notesMaster" Target="/ppt/notesMasters/notesMaster1.xml" Id="R4d6b423bf6c241e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4e250f75d5748df" /><Relationship Type="http://schemas.openxmlformats.org/officeDocument/2006/relationships/notesMaster" Target="/ppt/notesMasters/notesMaster1.xml" Id="R2b0798decb3048e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1dba16560b44068" /><Relationship Type="http://schemas.openxmlformats.org/officeDocument/2006/relationships/notesMaster" Target="/ppt/notesMasters/notesMaster1.xml" Id="R5f56f2aeaba243f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b7d7d1196244bc8" /><Relationship Type="http://schemas.openxmlformats.org/officeDocument/2006/relationships/notesMaster" Target="/ppt/notesMasters/notesMaster1.xml" Id="R3c2f2bb95aed4a6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1be093b05944006" /><Relationship Type="http://schemas.openxmlformats.org/officeDocument/2006/relationships/notesMaster" Target="/ppt/notesMasters/notesMaster1.xml" Id="R135762f7d14343f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f69a8d8ba3144e2" /><Relationship Type="http://schemas.openxmlformats.org/officeDocument/2006/relationships/notesMaster" Target="/ppt/notesMasters/notesMaster1.xml" Id="R1d2b3d2a16e74aa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2fb134619114b90" /><Relationship Type="http://schemas.openxmlformats.org/officeDocument/2006/relationships/notesMaster" Target="/ppt/notesMasters/notesMaster1.xml" Id="Rab351fb7ad4f432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c2aa5896dd04fa0" /><Relationship Type="http://schemas.openxmlformats.org/officeDocument/2006/relationships/notesMaster" Target="/ppt/notesMasters/notesMaster1.xml" Id="Rd02c0dd86a874b07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8a56328aa0b94c86" /><Relationship Type="http://schemas.openxmlformats.org/officeDocument/2006/relationships/notesMaster" Target="/ppt/notesMasters/notesMaster1.xml" Id="R03b72365b5c3452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40998b7d6b74361" /><Relationship Type="http://schemas.openxmlformats.org/officeDocument/2006/relationships/notesMaster" Target="/ppt/notesMasters/notesMaster1.xml" Id="R2d7559a594f9410f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13709c94f124bf6" /><Relationship Type="http://schemas.openxmlformats.org/officeDocument/2006/relationships/notesMaster" Target="/ppt/notesMasters/notesMaster1.xml" Id="R9e6dc1c074e44a2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5a99a9663ce4819" /><Relationship Type="http://schemas.openxmlformats.org/officeDocument/2006/relationships/notesMaster" Target="/ppt/notesMasters/notesMaster1.xml" Id="Rd7afe3118de84548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172826c9bb6e4287" /><Relationship Type="http://schemas.openxmlformats.org/officeDocument/2006/relationships/notesMaster" Target="/ppt/notesMasters/notesMaster1.xml" Id="R37d6470ccc534b33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8d11e462b6104fca" /><Relationship Type="http://schemas.openxmlformats.org/officeDocument/2006/relationships/notesMaster" Target="/ppt/notesMasters/notesMaster1.xml" Id="R5849966b1980471d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4b56b901e3b419b" /><Relationship Type="http://schemas.openxmlformats.org/officeDocument/2006/relationships/notesMaster" Target="/ppt/notesMasters/notesMaster1.xml" Id="R3d14bf5f62744ef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72b35039af64131" /><Relationship Type="http://schemas.openxmlformats.org/officeDocument/2006/relationships/image" Target="/ppt/media/image.png" Id="Rdf380690701e421e" /><Relationship Type="http://schemas.openxmlformats.org/officeDocument/2006/relationships/image" Target="/ppt/media/image2.png" Id="Re3bc289d5f9c4613" /><Relationship Type="http://schemas.openxmlformats.org/officeDocument/2006/relationships/image" Target="/ppt/media/image.jpeg" Id="Rc9a928db04424e1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2372d320f22447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f380690701e421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3bc289d5f9c461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9a928db04424e1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833b0c5258f4471" /><Relationship Type="http://schemas.openxmlformats.org/officeDocument/2006/relationships/slideLayout" Target="/ppt/slideLayouts/slideLayout1.xml" Id="R14f674b1f1eb4711" /><Relationship Type="http://schemas.openxmlformats.org/officeDocument/2006/relationships/slideLayout" Target="/ppt/slideLayouts/slideLayout2.xml" Id="R70cd1bd8ce69427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4f674b1f1eb4711"/>
    <p:sldLayoutId xmlns:r="http://schemas.openxmlformats.org/officeDocument/2006/relationships" id="2147483650" r:id="R70cd1bd8ce69427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1faa2641d44870" /><Relationship Type="http://schemas.openxmlformats.org/officeDocument/2006/relationships/notesSlide" Target="/ppt/notesSlides/notesSlide1.xml" Id="Ra6a78e4d95ae400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8f434dbf2142f3" /><Relationship Type="http://schemas.openxmlformats.org/officeDocument/2006/relationships/notesSlide" Target="/ppt/notesSlides/notesSlide2.xml" Id="Rfb4ba5b624a5446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3695df866046d8" /><Relationship Type="http://schemas.openxmlformats.org/officeDocument/2006/relationships/notesSlide" Target="/ppt/notesSlides/notesSlide3.xml" Id="R9bd0989c518c454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154d18a5644c3b" /><Relationship Type="http://schemas.openxmlformats.org/officeDocument/2006/relationships/notesSlide" Target="/ppt/notesSlides/notesSlide4.xml" Id="R7a338784fb1a465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a1a81d58f6431b" /><Relationship Type="http://schemas.openxmlformats.org/officeDocument/2006/relationships/notesSlide" Target="/ppt/notesSlides/notesSlide5.xml" Id="Ref74281db14a448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93f5bb4fc445a8" /><Relationship Type="http://schemas.openxmlformats.org/officeDocument/2006/relationships/notesSlide" Target="/ppt/notesSlides/notesSlide6.xml" Id="Reae467ab9a064dc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ad3e53a79e4d9d" /><Relationship Type="http://schemas.openxmlformats.org/officeDocument/2006/relationships/notesSlide" Target="/ppt/notesSlides/notesSlide7.xml" Id="R9bbd986670ca4fc0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74c98430df4bb6" /><Relationship Type="http://schemas.openxmlformats.org/officeDocument/2006/relationships/notesSlide" Target="/ppt/notesSlides/notesSlide8.xml" Id="R16f6b3309e56407f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3fb4409be94b06" /><Relationship Type="http://schemas.openxmlformats.org/officeDocument/2006/relationships/notesSlide" Target="/ppt/notesSlides/notesSlide9.xml" Id="R34cebed4d4f247f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9d2acc66d549f8" /><Relationship Type="http://schemas.openxmlformats.org/officeDocument/2006/relationships/notesSlide" Target="/ppt/notesSlides/notesSlide10.xml" Id="Rf3007dfdb09f4ce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9a1d1ef36d49f8" /><Relationship Type="http://schemas.openxmlformats.org/officeDocument/2006/relationships/notesSlide" Target="/ppt/notesSlides/notesSlide11.xml" Id="R50ca4fd4b576411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65bc46901440b7" /><Relationship Type="http://schemas.openxmlformats.org/officeDocument/2006/relationships/notesSlide" Target="/ppt/notesSlides/notesSlide12.xml" Id="R200d557cec234df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b12fad03e54f29" /><Relationship Type="http://schemas.openxmlformats.org/officeDocument/2006/relationships/notesSlide" Target="/ppt/notesSlides/notesSlide13.xml" Id="Rf75ea031e142458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276d426c554dfa" /><Relationship Type="http://schemas.openxmlformats.org/officeDocument/2006/relationships/notesSlide" Target="/ppt/notesSlides/notesSlide14.xml" Id="R93d821ba4c51441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8867a493e944dd" /><Relationship Type="http://schemas.openxmlformats.org/officeDocument/2006/relationships/notesSlide" Target="/ppt/notesSlides/notesSlide15.xml" Id="Rcda952030592489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dfe8c884a24998" /><Relationship Type="http://schemas.openxmlformats.org/officeDocument/2006/relationships/notesSlide" Target="/ppt/notesSlides/notesSlide16.xml" Id="R40c9bdc2dc1d4b3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a59dbe1b6b41cf" /><Relationship Type="http://schemas.openxmlformats.org/officeDocument/2006/relationships/notesSlide" Target="/ppt/notesSlides/notesSlide17.xml" Id="R712e85b4d3794a8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845ec4ebbb4011" /><Relationship Type="http://schemas.openxmlformats.org/officeDocument/2006/relationships/notesSlide" Target="/ppt/notesSlides/notesSlide18.xml" Id="R199b9339cebf4ab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935475b4f7493d" /><Relationship Type="http://schemas.openxmlformats.org/officeDocument/2006/relationships/notesSlide" Target="/ppt/notesSlides/notesSlide19.xml" Id="R98b77b5a47d94e3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e0986eb9b045b8" /><Relationship Type="http://schemas.openxmlformats.org/officeDocument/2006/relationships/notesSlide" Target="/ppt/notesSlides/notesSlide20.xml" Id="Reab0004136d44847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5dfdd364474139" /><Relationship Type="http://schemas.openxmlformats.org/officeDocument/2006/relationships/notesSlide" Target="/ppt/notesSlides/notesSlide21.xml" Id="Re61706bafe974b16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458acc6b8c41ec" /><Relationship Type="http://schemas.openxmlformats.org/officeDocument/2006/relationships/notesSlide" Target="/ppt/notesSlides/notesSlide22.xml" Id="Rbb07f79662ad43a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ad2a0799b440f5" /><Relationship Type="http://schemas.openxmlformats.org/officeDocument/2006/relationships/notesSlide" Target="/ppt/notesSlides/notesSlide23.xml" Id="R9f9e35534c9d4500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fa5b324f1448d0" /><Relationship Type="http://schemas.openxmlformats.org/officeDocument/2006/relationships/notesSlide" Target="/ppt/notesSlides/notesSlide24.xml" Id="Rda13b564099f469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詩篇第74章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74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74:1  |  Psalms 74:1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亞薩的訓誨詩。 神啊，你為何永遠丟棄我們呢？ 你為何向你草場的羊發怒，如煙冒出呢？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Maschil of Asaph. O God, why hast thou cast us off for ever? why doth thine anger smoke against the sheep of thy pasture?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74:2  |  Psalms 74:2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求你記念你古時所得來的會眾， 就是你所贖、作你產業支派的， 並記念你向來所居住的錫安山。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thy congregation, which thou hast purchased of old; the rod of thine inheritance, which thou hast redeemed; this mount Zion, wherein thou hast dwelt.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74:3  |  Psalms 74:3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求你舉步去看那日久荒涼之地， 仇敵在聖所中所行的一切惡事。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Lift up thy feet unto the perpetual desolations; even all that the enemy hath done wickedly in the sanctuary.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74:4  |  Psalms 74:4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你的敵人在你會中吼叫； 他們豎了自己的旗為記號。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Thine enemies roar in the midst of thy congregations; they set up their ensigns for signs.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74:5  |  Psalms 74:5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他們好像人揚起斧子， 砍伐林中的樹。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 was famous according as he had lifted up axes upon the thick trees.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74:6  |  Psalms 74:6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聖所中一切雕刻的， 他們現在用斧子錘子打壞了。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now they break down the carved work thereof at once with axes and hammers.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74:7  |  Psalms 74:7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他們用火焚燒你的聖所， 褻瀆你名的居所，[拆毀]到地。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cast fire into thy sanctuary, they have defiled by casting down the dwelling place of thy name to the ground.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74:8  |  Psalms 74:8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他們心裏說：我們要盡行毀滅； 他們就在遍地把神的會所都燒毀了。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said in their hearts, Let us destroy them together: they have burned up all the synagogues of God in the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74:9  |  Psalms 74:9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我們不見我們的標幟，不再有先知； 我們內中也沒有人知道[這災禍]要到幾時呢！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see not our signs: there is no more any prophet: neither is there among us any that knoweth how long.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74:10  |  Psalms 74:10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神啊，敵人辱罵要到幾時呢？ 仇敵褻瀆你的名要到永遠嗎？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God, how long shall the adversary reproach? shall the enemy blaspheme thy name for ever?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74:11  |  Psalms 74:11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你為甚麼縮回你的右手？ 求你從懷中伸出來，毀滅他們。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Why withdrawest thou thy hand, even thy right hand? pluck it out of thy bosom.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74:12  |  Psalms 74:12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神自古以來為我的王， 在地上施行拯救。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God is my King of old, working salvation in the midst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74:13  |  Psalms 74:13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你曾用能力將海分開， 將水中大魚的頭打破。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didst divide the sea by thy strength: thou brakest the heads of the dragons in the waters.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74:14  |  Psalms 74:14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你曾砸碎鱷魚的頭， 把牠給曠野的禽獸為食物。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brakest the heads of leviathan in pieces, and gavest him to be meat to the people inhabiting the wilderness.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74:15  |  Psalms 74:15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你曾分裂磐石，水便成了溪河； 你使長流的江河乾了。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didst cleave the fountain and the flood: thou driedst up mighty rivers.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74:16  |  Psalms 74:16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白晝屬你，黑夜也屬你； 亮光和日頭是你所預備的。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day is thine, the night also is thine: thou hast prepared the light and the sun.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74:17  |  Psalms 74:17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地的一切疆界是你所立的； 夏天和冬天是你所定的。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set all the borders of the earth: thou hast made summer and winter.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74:18  |  Psalms 74:18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耶和華啊，仇敵辱罵， 愚頑民褻瀆了你的名，求你記念這事。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this, that the enemy hath reproached, O LORD, and that the foolish people have blasphemed thy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74:19  |  Psalms 74:19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不要將你斑鳩的性命交給野獸； 不要永遠忘記你困苦人的性命。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deliver not the soul of thy turtledove unto the multitude of the wicked: forget not the congregation of thy poor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74:20  |  Psalms 74:20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求你顧念所立的約， 因為地上黑暗之處都滿了強暴的居所。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Have respect unto the covenant: for the dark places of the earth are full of the habitations of cruelty.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74:21  |  Psalms 74:21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不要叫受欺壓的人蒙羞回去； 要叫困苦窮乏的人讚美你的名。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let not the oppressed return ashamed: let the poor and needy praise thy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74:22  |  Psalms 74:22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神啊，求你起來為自己伸訴！ 要記念愚頑人怎樣終日辱罵你。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Arise, O God, plead thine own cause: remember how the foolish man reproacheth thee daily.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74:23  |  Psalms 74:23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不要忘記你敵人的聲音； 那起來敵你之人的喧嘩時常上升。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Forget not the voice of thine enemies: the tumult of those that rise up against thee increaseth continually.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2026-08-26T10:31:07.7600000Z</dcterms:created>
  <dcterms:modified xsi:type="dcterms:W3CDTF">2026-08-26T10:31:07.7600000Z</dcterms:modified>
</coreProperties>
</file>