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2cc0659d40c4d3e" /><Relationship Type="http://schemas.openxmlformats.org/officeDocument/2006/relationships/extended-properties" Target="/docProps/app.xml" Id="R1ecc0d9d61dc429f" /><Relationship Type="http://schemas.openxmlformats.org/officeDocument/2006/relationships/officeDocument" Target="/ppt/presentation.xml" Id="R643abb61419d489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8ac90404f524160"/>
  </p:sldMasterIdLst>
  <p:notesMasterIdLst>
    <p:notesMasterId xmlns:r="http://schemas.openxmlformats.org/officeDocument/2006/relationships" r:id="R4013d3eae6784cc5"/>
  </p:notesMasterIdLst>
  <p:sldIdLst>
    <p:sldId xmlns:r="http://schemas.openxmlformats.org/officeDocument/2006/relationships" id="256" r:id="R80a410c854aa4350"/>
    <p:sldId xmlns:r="http://schemas.openxmlformats.org/officeDocument/2006/relationships" id="257" r:id="R66dfa5fbd616447a"/>
    <p:sldId xmlns:r="http://schemas.openxmlformats.org/officeDocument/2006/relationships" id="258" r:id="R502e99296a034e9b"/>
    <p:sldId xmlns:r="http://schemas.openxmlformats.org/officeDocument/2006/relationships" id="259" r:id="R3dff8eb06e194090"/>
    <p:sldId xmlns:r="http://schemas.openxmlformats.org/officeDocument/2006/relationships" id="260" r:id="R371d2aeab4ed4911"/>
    <p:sldId xmlns:r="http://schemas.openxmlformats.org/officeDocument/2006/relationships" id="261" r:id="Rca7df76c823d480f"/>
    <p:sldId xmlns:r="http://schemas.openxmlformats.org/officeDocument/2006/relationships" id="262" r:id="Rb5f9ca3d8be54660"/>
    <p:sldId xmlns:r="http://schemas.openxmlformats.org/officeDocument/2006/relationships" id="263" r:id="R48e4bacca8744ce9"/>
    <p:sldId xmlns:r="http://schemas.openxmlformats.org/officeDocument/2006/relationships" id="264" r:id="R0afd98989bf44eff"/>
    <p:sldId xmlns:r="http://schemas.openxmlformats.org/officeDocument/2006/relationships" id="265" r:id="R54d5e4c8d7174ff8"/>
    <p:sldId xmlns:r="http://schemas.openxmlformats.org/officeDocument/2006/relationships" id="266" r:id="Rd7a33b35a54f4565"/>
    <p:sldId xmlns:r="http://schemas.openxmlformats.org/officeDocument/2006/relationships" id="267" r:id="Rf4dd53c955414425"/>
    <p:sldId xmlns:r="http://schemas.openxmlformats.org/officeDocument/2006/relationships" id="268" r:id="Rfa9bc9ba41064ca0"/>
    <p:sldId xmlns:r="http://schemas.openxmlformats.org/officeDocument/2006/relationships" id="269" r:id="Rc88d2598a88c454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2e9d58fc0554089" /><Relationship Type="http://schemas.openxmlformats.org/officeDocument/2006/relationships/slideMaster" Target="/ppt/slideMasters/slideMaster1.xml" Id="R98ac90404f524160" /><Relationship Type="http://schemas.openxmlformats.org/officeDocument/2006/relationships/notesMaster" Target="/ppt/notesMasters/notesMaster1.xml" Id="R4013d3eae6784cc5" /><Relationship Type="http://schemas.openxmlformats.org/officeDocument/2006/relationships/presProps" Target="/ppt/presProps.xml" Id="Ra04df07eeb39418f" /><Relationship Type="http://schemas.openxmlformats.org/officeDocument/2006/relationships/tableStyles" Target="/ppt/tableStyles.xml" Id="Raedd7a43dd08409d" /><Relationship Type="http://schemas.openxmlformats.org/officeDocument/2006/relationships/slide" Target="/ppt/slides/slide1.xml" Id="R80a410c854aa4350" /><Relationship Type="http://schemas.openxmlformats.org/officeDocument/2006/relationships/slide" Target="/ppt/slides/slide2.xml" Id="R66dfa5fbd616447a" /><Relationship Type="http://schemas.openxmlformats.org/officeDocument/2006/relationships/slide" Target="/ppt/slides/slide3.xml" Id="R502e99296a034e9b" /><Relationship Type="http://schemas.openxmlformats.org/officeDocument/2006/relationships/slide" Target="/ppt/slides/slide4.xml" Id="R3dff8eb06e194090" /><Relationship Type="http://schemas.openxmlformats.org/officeDocument/2006/relationships/slide" Target="/ppt/slides/slide5.xml" Id="R371d2aeab4ed4911" /><Relationship Type="http://schemas.openxmlformats.org/officeDocument/2006/relationships/slide" Target="/ppt/slides/slide6.xml" Id="Rca7df76c823d480f" /><Relationship Type="http://schemas.openxmlformats.org/officeDocument/2006/relationships/slide" Target="/ppt/slides/slide7.xml" Id="Rb5f9ca3d8be54660" /><Relationship Type="http://schemas.openxmlformats.org/officeDocument/2006/relationships/slide" Target="/ppt/slides/slide8.xml" Id="R48e4bacca8744ce9" /><Relationship Type="http://schemas.openxmlformats.org/officeDocument/2006/relationships/slide" Target="/ppt/slides/slide9.xml" Id="R0afd98989bf44eff" /><Relationship Type="http://schemas.openxmlformats.org/officeDocument/2006/relationships/slide" Target="/ppt/slides/slide10.xml" Id="R54d5e4c8d7174ff8" /><Relationship Type="http://schemas.openxmlformats.org/officeDocument/2006/relationships/slide" Target="/ppt/slides/slide11.xml" Id="Rd7a33b35a54f4565" /><Relationship Type="http://schemas.openxmlformats.org/officeDocument/2006/relationships/slide" Target="/ppt/slides/slide12.xml" Id="Rf4dd53c955414425" /><Relationship Type="http://schemas.openxmlformats.org/officeDocument/2006/relationships/slide" Target="/ppt/slides/slide13.xml" Id="Rfa9bc9ba41064ca0" /><Relationship Type="http://schemas.openxmlformats.org/officeDocument/2006/relationships/slide" Target="/ppt/slides/slide14.xml" Id="Rc88d2598a88c454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f9f95abd80c4d4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2afd3fce74d4385" /><Relationship Type="http://schemas.openxmlformats.org/officeDocument/2006/relationships/notesMaster" Target="/ppt/notesMasters/notesMaster1.xml" Id="Rea9ca43f4519401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ccf2a2534ec4f46" /><Relationship Type="http://schemas.openxmlformats.org/officeDocument/2006/relationships/notesMaster" Target="/ppt/notesMasters/notesMaster1.xml" Id="Rb49e09449fba4bb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47257538ebe4234" /><Relationship Type="http://schemas.openxmlformats.org/officeDocument/2006/relationships/notesMaster" Target="/ppt/notesMasters/notesMaster1.xml" Id="Rcd7348e3a12b481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cfe68368fff4347" /><Relationship Type="http://schemas.openxmlformats.org/officeDocument/2006/relationships/notesMaster" Target="/ppt/notesMasters/notesMaster1.xml" Id="R5ae369e7ade74cc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c6b155657234456" /><Relationship Type="http://schemas.openxmlformats.org/officeDocument/2006/relationships/notesMaster" Target="/ppt/notesMasters/notesMaster1.xml" Id="Rd5283acf91f24d4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f7f41720f3f4c9f" /><Relationship Type="http://schemas.openxmlformats.org/officeDocument/2006/relationships/notesMaster" Target="/ppt/notesMasters/notesMaster1.xml" Id="Rd6ab9727d4454da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49890af95c3489a" /><Relationship Type="http://schemas.openxmlformats.org/officeDocument/2006/relationships/notesMaster" Target="/ppt/notesMasters/notesMaster1.xml" Id="R71bf7211ad4844a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d7950130d3e460b" /><Relationship Type="http://schemas.openxmlformats.org/officeDocument/2006/relationships/notesMaster" Target="/ppt/notesMasters/notesMaster1.xml" Id="R8bd55b70b0314fb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144c1b7ce9c4a93" /><Relationship Type="http://schemas.openxmlformats.org/officeDocument/2006/relationships/notesMaster" Target="/ppt/notesMasters/notesMaster1.xml" Id="R6027320e4d574f3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ce5e46014714ca1" /><Relationship Type="http://schemas.openxmlformats.org/officeDocument/2006/relationships/notesMaster" Target="/ppt/notesMasters/notesMaster1.xml" Id="R336967c8d7a9472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26922b9a66e4781" /><Relationship Type="http://schemas.openxmlformats.org/officeDocument/2006/relationships/notesMaster" Target="/ppt/notesMasters/notesMaster1.xml" Id="Rfedb8b3d0f944c8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8b7b4ef92fb4c47" /><Relationship Type="http://schemas.openxmlformats.org/officeDocument/2006/relationships/notesMaster" Target="/ppt/notesMasters/notesMaster1.xml" Id="Rc04f53aa182043c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df6527cc46f4e8a" /><Relationship Type="http://schemas.openxmlformats.org/officeDocument/2006/relationships/notesMaster" Target="/ppt/notesMasters/notesMaster1.xml" Id="R55a14f3ce8864a6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9f52fd63ae649a4" /><Relationship Type="http://schemas.openxmlformats.org/officeDocument/2006/relationships/notesMaster" Target="/ppt/notesMasters/notesMaster1.xml" Id="R49ff3e905f3e4b6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4c7884b88f947db" /><Relationship Type="http://schemas.openxmlformats.org/officeDocument/2006/relationships/image" Target="/ppt/media/image.png" Id="R5464228e5dea4412" /><Relationship Type="http://schemas.openxmlformats.org/officeDocument/2006/relationships/image" Target="/ppt/media/image2.png" Id="Ra0e04690758e44c9" /><Relationship Type="http://schemas.openxmlformats.org/officeDocument/2006/relationships/image" Target="/ppt/media/image.jpeg" Id="Rea564657197a454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419a6a1d130486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464228e5dea441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0e04690758e44c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564657197a454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ffa2f391f3c4e33" /><Relationship Type="http://schemas.openxmlformats.org/officeDocument/2006/relationships/slideLayout" Target="/ppt/slideLayouts/slideLayout1.xml" Id="R4f69af4171814435" /><Relationship Type="http://schemas.openxmlformats.org/officeDocument/2006/relationships/slideLayout" Target="/ppt/slideLayouts/slideLayout2.xml" Id="R0ca6c45375c54d2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f69af4171814435"/>
    <p:sldLayoutId xmlns:r="http://schemas.openxmlformats.org/officeDocument/2006/relationships" id="2147483650" r:id="R0ca6c45375c54d2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46fa834b65467c" /><Relationship Type="http://schemas.openxmlformats.org/officeDocument/2006/relationships/notesSlide" Target="/ppt/notesSlides/notesSlide1.xml" Id="R1c2adeb98678418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3156e0b37747e4" /><Relationship Type="http://schemas.openxmlformats.org/officeDocument/2006/relationships/notesSlide" Target="/ppt/notesSlides/notesSlide2.xml" Id="R7ac401a011ae485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d1c06127ed4240" /><Relationship Type="http://schemas.openxmlformats.org/officeDocument/2006/relationships/notesSlide" Target="/ppt/notesSlides/notesSlide3.xml" Id="R947d69bdfc74455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53aacc944445cc" /><Relationship Type="http://schemas.openxmlformats.org/officeDocument/2006/relationships/notesSlide" Target="/ppt/notesSlides/notesSlide4.xml" Id="R8eb77d282c164b7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aa13c56e4343e0" /><Relationship Type="http://schemas.openxmlformats.org/officeDocument/2006/relationships/notesSlide" Target="/ppt/notesSlides/notesSlide5.xml" Id="Re6bdc26111374cd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d541ed175642ea" /><Relationship Type="http://schemas.openxmlformats.org/officeDocument/2006/relationships/notesSlide" Target="/ppt/notesSlides/notesSlide6.xml" Id="R5113a7debffd451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ca6ddb66c34966" /><Relationship Type="http://schemas.openxmlformats.org/officeDocument/2006/relationships/notesSlide" Target="/ppt/notesSlides/notesSlide7.xml" Id="R78e3d9e5897244c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7d265518574a7e" /><Relationship Type="http://schemas.openxmlformats.org/officeDocument/2006/relationships/notesSlide" Target="/ppt/notesSlides/notesSlide8.xml" Id="Rc1c984de3fcc49c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e9c5af583f429d" /><Relationship Type="http://schemas.openxmlformats.org/officeDocument/2006/relationships/notesSlide" Target="/ppt/notesSlides/notesSlide9.xml" Id="Re735179e5a9a46a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2be7f7963a4f70" /><Relationship Type="http://schemas.openxmlformats.org/officeDocument/2006/relationships/notesSlide" Target="/ppt/notesSlides/notesSlide10.xml" Id="Rc43b909bcd424d3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fba75af0614e4c" /><Relationship Type="http://schemas.openxmlformats.org/officeDocument/2006/relationships/notesSlide" Target="/ppt/notesSlides/notesSlide11.xml" Id="R7076df423fe04ed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478e1ab8d2484e" /><Relationship Type="http://schemas.openxmlformats.org/officeDocument/2006/relationships/notesSlide" Target="/ppt/notesSlides/notesSlide12.xml" Id="R2fd9737c24e1417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13437743e54998" /><Relationship Type="http://schemas.openxmlformats.org/officeDocument/2006/relationships/notesSlide" Target="/ppt/notesSlides/notesSlide13.xml" Id="Rde3bd6439afe474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7eaa1c26f2440a" /><Relationship Type="http://schemas.openxmlformats.org/officeDocument/2006/relationships/notesSlide" Target="/ppt/notesSlides/notesSlide14.xml" Id="Re3a06fe35ead4e7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Song of Solomon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6:1  |  Song of Solomon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你這女子中極美麗的， 你的良人往何處去了？ 你的良人轉向何處去了， 我們好與你同去尋找他。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Whither is thy beloved gone, O thou fairest among women? whither is thy beloved turned aside? that we may seek him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6:2  |  Song of Solomon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我的良人下入自己園中， 到香花畦， 在園內牧放[群羊]， 採百合花。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beloved is gone down into his garden, to the beds of spices, to feed in the gardens, and to gather lilies.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6:3  |  Song of Solomon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我屬我的良人， 我的良人也屬我； 他在百合花中牧放[群羊]。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my beloved’s, and my beloved is mine: he feedeth among the lilies.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6:4  |  Song of Solomon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我的佳偶啊，你美麗如得撒， 秀美如耶路撒冷， 威武如展開旌旗的軍隊。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beautiful, O my love, as Tirzah, comely as Jerusalem, terrible as an army with banners.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6:5  |  Song of Solomon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求你掉轉眼目不看我， 因你的眼目使我驚亂。 你的頭髮如同山羊群臥在基列山旁。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away thine eyes from me, for they have overcome me: thy hair is as a flock of goats that appear from Gilead.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6:6  |  Song of Solomon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你的牙齒如一群母羊 洗淨上來，個個都有雙生， 沒有一隻喪掉子的。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teeth are as a flock of sheep which go up from the washing, whereof every one beareth twins, and there is not one barren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6:7  |  Song of Solomon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你的兩太陽在帕子內， 如同一塊石榴。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piece of a pomegranate are thy temples within thy locks.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6:8  |  Song of Solomon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有六十王后八十妃嬪， 並有無數的童女。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are threescore queens, and fourscore concubines, and virgins without number.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6:9  |  Song of Solomon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我的鴿子，我的完全人， 只有這一個是她母親獨生的， 是生養她者所寶愛的。 眾女子見了就稱她有福； 王后妃嬪見了也讚美她。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dove, my undefiled is but one; she is the only one of her mother, she is the choice one of her that bare her. The daughters saw her, and blessed her; yea, the queens and the concubines, and they praised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6:10  |  Song of Solomon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那向外觀看、如晨光發現、 美麗如月亮、皎潔如日頭、 威武如展開旌旗軍隊的是誰呢？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she that looketh forth as the morning, fair as the moon, clear as the sun, and terrible as an army with banners?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6:11  |  Song of Solomon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我下入核桃園， 要看谷中青綠的植物， 要看葡萄發芽沒有， 石榴開花沒有。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went down into the garden of nuts to see the fruits of the valley, and to see whether the vine flourished, and the pomegranates budded.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6:12  |  Song of Solomon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不知不覺， 我的心將我安置在我尊長的車中。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ever I was aware, my soul made me like the chariots of Amminadib.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6:13  |  Song of Solomon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回來，回來，書拉密女； 你回來，你回來，使我們得觀看你。 〔新娘〕 你們為何要觀看書拉密女， 像觀看瑪哈念跳舞的呢？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Return, return, O Shulamite; return, return, that we may look upon thee. What will ye see in the Shulamite? As it were the company of two armies.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2026-08-26T10:35:52.2870000Z</dcterms:created>
  <dcterms:modified xsi:type="dcterms:W3CDTF">2026-08-26T10:35:52.2870000Z</dcterms:modified>
</coreProperties>
</file>