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bc8d443497746a9" /><Relationship Type="http://schemas.openxmlformats.org/officeDocument/2006/relationships/extended-properties" Target="/docProps/app.xml" Id="R5712fd6a4c804615" /><Relationship Type="http://schemas.openxmlformats.org/officeDocument/2006/relationships/officeDocument" Target="/ppt/presentation.xml" Id="R42b0d79b067d4fa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d018cfb062b49a2"/>
  </p:sldMasterIdLst>
  <p:notesMasterIdLst>
    <p:notesMasterId xmlns:r="http://schemas.openxmlformats.org/officeDocument/2006/relationships" r:id="R89e28a41c17f4b34"/>
  </p:notesMasterIdLst>
  <p:sldIdLst>
    <p:sldId xmlns:r="http://schemas.openxmlformats.org/officeDocument/2006/relationships" id="256" r:id="Re2011313fd8d4555"/>
    <p:sldId xmlns:r="http://schemas.openxmlformats.org/officeDocument/2006/relationships" id="257" r:id="Rce69b75b34e040a3"/>
    <p:sldId xmlns:r="http://schemas.openxmlformats.org/officeDocument/2006/relationships" id="258" r:id="R2ea15531a02f4046"/>
    <p:sldId xmlns:r="http://schemas.openxmlformats.org/officeDocument/2006/relationships" id="259" r:id="R5facab868ac54337"/>
    <p:sldId xmlns:r="http://schemas.openxmlformats.org/officeDocument/2006/relationships" id="260" r:id="R72a4eb3898cb4e1c"/>
    <p:sldId xmlns:r="http://schemas.openxmlformats.org/officeDocument/2006/relationships" id="261" r:id="R3fbb5b09319b4dcc"/>
    <p:sldId xmlns:r="http://schemas.openxmlformats.org/officeDocument/2006/relationships" id="262" r:id="R6f3b82aca133457d"/>
    <p:sldId xmlns:r="http://schemas.openxmlformats.org/officeDocument/2006/relationships" id="263" r:id="Rae895e91045041e8"/>
    <p:sldId xmlns:r="http://schemas.openxmlformats.org/officeDocument/2006/relationships" id="264" r:id="Rb20b7f64e56b4a3b"/>
    <p:sldId xmlns:r="http://schemas.openxmlformats.org/officeDocument/2006/relationships" id="265" r:id="R892e3930f7764a66"/>
    <p:sldId xmlns:r="http://schemas.openxmlformats.org/officeDocument/2006/relationships" id="266" r:id="R9b7f8ecc665c4c12"/>
    <p:sldId xmlns:r="http://schemas.openxmlformats.org/officeDocument/2006/relationships" id="267" r:id="Rcd232150d6f54ca9"/>
    <p:sldId xmlns:r="http://schemas.openxmlformats.org/officeDocument/2006/relationships" id="268" r:id="Re9e488f82a094425"/>
    <p:sldId xmlns:r="http://schemas.openxmlformats.org/officeDocument/2006/relationships" id="269" r:id="R71df9c2e9116412f"/>
    <p:sldId xmlns:r="http://schemas.openxmlformats.org/officeDocument/2006/relationships" id="270" r:id="Rd148d843daaf45b5"/>
    <p:sldId xmlns:r="http://schemas.openxmlformats.org/officeDocument/2006/relationships" id="271" r:id="Rcda0bd4600144dd3"/>
    <p:sldId xmlns:r="http://schemas.openxmlformats.org/officeDocument/2006/relationships" id="272" r:id="R4a0d68daeff94579"/>
    <p:sldId xmlns:r="http://schemas.openxmlformats.org/officeDocument/2006/relationships" id="273" r:id="Re81f9ba8bc3b43c2"/>
    <p:sldId xmlns:r="http://schemas.openxmlformats.org/officeDocument/2006/relationships" id="274" r:id="R6a4fd4d05b3940cb"/>
    <p:sldId xmlns:r="http://schemas.openxmlformats.org/officeDocument/2006/relationships" id="275" r:id="R1bfd35fba55e41af"/>
    <p:sldId xmlns:r="http://schemas.openxmlformats.org/officeDocument/2006/relationships" id="276" r:id="R7815f404eb5f4fdc"/>
    <p:sldId xmlns:r="http://schemas.openxmlformats.org/officeDocument/2006/relationships" id="277" r:id="R68a1b8d87d5f4a3b"/>
    <p:sldId xmlns:r="http://schemas.openxmlformats.org/officeDocument/2006/relationships" id="278" r:id="R63e5a1735fda43b4"/>
    <p:sldId xmlns:r="http://schemas.openxmlformats.org/officeDocument/2006/relationships" id="279" r:id="R87c8c44998a24182"/>
    <p:sldId xmlns:r="http://schemas.openxmlformats.org/officeDocument/2006/relationships" id="280" r:id="R8f9df237d2674041"/>
    <p:sldId xmlns:r="http://schemas.openxmlformats.org/officeDocument/2006/relationships" id="281" r:id="R6fb66635ef63436f"/>
    <p:sldId xmlns:r="http://schemas.openxmlformats.org/officeDocument/2006/relationships" id="282" r:id="Rb41712fb33854c17"/>
    <p:sldId xmlns:r="http://schemas.openxmlformats.org/officeDocument/2006/relationships" id="283" r:id="Raf467f44c3174e40"/>
    <p:sldId xmlns:r="http://schemas.openxmlformats.org/officeDocument/2006/relationships" id="284" r:id="Rd3eaaba21c4b4b5d"/>
    <p:sldId xmlns:r="http://schemas.openxmlformats.org/officeDocument/2006/relationships" id="285" r:id="R87b0ff4cbedd4c3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bbdfa240fb0417b" /><Relationship Type="http://schemas.openxmlformats.org/officeDocument/2006/relationships/slideMaster" Target="/ppt/slideMasters/slideMaster1.xml" Id="R2d018cfb062b49a2" /><Relationship Type="http://schemas.openxmlformats.org/officeDocument/2006/relationships/notesMaster" Target="/ppt/notesMasters/notesMaster1.xml" Id="R89e28a41c17f4b34" /><Relationship Type="http://schemas.openxmlformats.org/officeDocument/2006/relationships/presProps" Target="/ppt/presProps.xml" Id="R531d4074967b48bd" /><Relationship Type="http://schemas.openxmlformats.org/officeDocument/2006/relationships/tableStyles" Target="/ppt/tableStyles.xml" Id="R4b8f94d832394033" /><Relationship Type="http://schemas.openxmlformats.org/officeDocument/2006/relationships/slide" Target="/ppt/slides/slide1.xml" Id="Re2011313fd8d4555" /><Relationship Type="http://schemas.openxmlformats.org/officeDocument/2006/relationships/slide" Target="/ppt/slides/slide2.xml" Id="Rce69b75b34e040a3" /><Relationship Type="http://schemas.openxmlformats.org/officeDocument/2006/relationships/slide" Target="/ppt/slides/slide3.xml" Id="R2ea15531a02f4046" /><Relationship Type="http://schemas.openxmlformats.org/officeDocument/2006/relationships/slide" Target="/ppt/slides/slide4.xml" Id="R5facab868ac54337" /><Relationship Type="http://schemas.openxmlformats.org/officeDocument/2006/relationships/slide" Target="/ppt/slides/slide5.xml" Id="R72a4eb3898cb4e1c" /><Relationship Type="http://schemas.openxmlformats.org/officeDocument/2006/relationships/slide" Target="/ppt/slides/slide6.xml" Id="R3fbb5b09319b4dcc" /><Relationship Type="http://schemas.openxmlformats.org/officeDocument/2006/relationships/slide" Target="/ppt/slides/slide7.xml" Id="R6f3b82aca133457d" /><Relationship Type="http://schemas.openxmlformats.org/officeDocument/2006/relationships/slide" Target="/ppt/slides/slide8.xml" Id="Rae895e91045041e8" /><Relationship Type="http://schemas.openxmlformats.org/officeDocument/2006/relationships/slide" Target="/ppt/slides/slide9.xml" Id="Rb20b7f64e56b4a3b" /><Relationship Type="http://schemas.openxmlformats.org/officeDocument/2006/relationships/slide" Target="/ppt/slides/slide10.xml" Id="R892e3930f7764a66" /><Relationship Type="http://schemas.openxmlformats.org/officeDocument/2006/relationships/slide" Target="/ppt/slides/slide11.xml" Id="R9b7f8ecc665c4c12" /><Relationship Type="http://schemas.openxmlformats.org/officeDocument/2006/relationships/slide" Target="/ppt/slides/slide12.xml" Id="Rcd232150d6f54ca9" /><Relationship Type="http://schemas.openxmlformats.org/officeDocument/2006/relationships/slide" Target="/ppt/slides/slide13.xml" Id="Re9e488f82a094425" /><Relationship Type="http://schemas.openxmlformats.org/officeDocument/2006/relationships/slide" Target="/ppt/slides/slide14.xml" Id="R71df9c2e9116412f" /><Relationship Type="http://schemas.openxmlformats.org/officeDocument/2006/relationships/slide" Target="/ppt/slides/slide15.xml" Id="Rd148d843daaf45b5" /><Relationship Type="http://schemas.openxmlformats.org/officeDocument/2006/relationships/slide" Target="/ppt/slides/slide16.xml" Id="Rcda0bd4600144dd3" /><Relationship Type="http://schemas.openxmlformats.org/officeDocument/2006/relationships/slide" Target="/ppt/slides/slide17.xml" Id="R4a0d68daeff94579" /><Relationship Type="http://schemas.openxmlformats.org/officeDocument/2006/relationships/slide" Target="/ppt/slides/slide18.xml" Id="Re81f9ba8bc3b43c2" /><Relationship Type="http://schemas.openxmlformats.org/officeDocument/2006/relationships/slide" Target="/ppt/slides/slide19.xml" Id="R6a4fd4d05b3940cb" /><Relationship Type="http://schemas.openxmlformats.org/officeDocument/2006/relationships/slide" Target="/ppt/slides/slide20.xml" Id="R1bfd35fba55e41af" /><Relationship Type="http://schemas.openxmlformats.org/officeDocument/2006/relationships/slide" Target="/ppt/slides/slide21.xml" Id="R7815f404eb5f4fdc" /><Relationship Type="http://schemas.openxmlformats.org/officeDocument/2006/relationships/slide" Target="/ppt/slides/slide22.xml" Id="R68a1b8d87d5f4a3b" /><Relationship Type="http://schemas.openxmlformats.org/officeDocument/2006/relationships/slide" Target="/ppt/slides/slide23.xml" Id="R63e5a1735fda43b4" /><Relationship Type="http://schemas.openxmlformats.org/officeDocument/2006/relationships/slide" Target="/ppt/slides/slide24.xml" Id="R87c8c44998a24182" /><Relationship Type="http://schemas.openxmlformats.org/officeDocument/2006/relationships/slide" Target="/ppt/slides/slide25.xml" Id="R8f9df237d2674041" /><Relationship Type="http://schemas.openxmlformats.org/officeDocument/2006/relationships/slide" Target="/ppt/slides/slide26.xml" Id="R6fb66635ef63436f" /><Relationship Type="http://schemas.openxmlformats.org/officeDocument/2006/relationships/slide" Target="/ppt/slides/slide27.xml" Id="Rb41712fb33854c17" /><Relationship Type="http://schemas.openxmlformats.org/officeDocument/2006/relationships/slide" Target="/ppt/slides/slide28.xml" Id="Raf467f44c3174e40" /><Relationship Type="http://schemas.openxmlformats.org/officeDocument/2006/relationships/slide" Target="/ppt/slides/slide29.xml" Id="Rd3eaaba21c4b4b5d" /><Relationship Type="http://schemas.openxmlformats.org/officeDocument/2006/relationships/slide" Target="/ppt/slides/slide30.xml" Id="R87b0ff4cbedd4c3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6c1f35a0985461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c7a90cb3eed429a" /><Relationship Type="http://schemas.openxmlformats.org/officeDocument/2006/relationships/notesMaster" Target="/ppt/notesMasters/notesMaster1.xml" Id="R3754a431332a4ef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ca30ff5a094453f" /><Relationship Type="http://schemas.openxmlformats.org/officeDocument/2006/relationships/notesMaster" Target="/ppt/notesMasters/notesMaster1.xml" Id="R846dff9477144b4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5611fc77e2f4a5d" /><Relationship Type="http://schemas.openxmlformats.org/officeDocument/2006/relationships/notesMaster" Target="/ppt/notesMasters/notesMaster1.xml" Id="Rdacae6f62453415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6f11680f4614359" /><Relationship Type="http://schemas.openxmlformats.org/officeDocument/2006/relationships/notesMaster" Target="/ppt/notesMasters/notesMaster1.xml" Id="Rdce25c9725464a1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0340edb7de746d4" /><Relationship Type="http://schemas.openxmlformats.org/officeDocument/2006/relationships/notesMaster" Target="/ppt/notesMasters/notesMaster1.xml" Id="R4c852eae13054bf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470d54b183e488d" /><Relationship Type="http://schemas.openxmlformats.org/officeDocument/2006/relationships/notesMaster" Target="/ppt/notesMasters/notesMaster1.xml" Id="R0cee78e5bdaa427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62a9912ce6c45da" /><Relationship Type="http://schemas.openxmlformats.org/officeDocument/2006/relationships/notesMaster" Target="/ppt/notesMasters/notesMaster1.xml" Id="R7ad249894e6f499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d2d9bbb40ec4dc0" /><Relationship Type="http://schemas.openxmlformats.org/officeDocument/2006/relationships/notesMaster" Target="/ppt/notesMasters/notesMaster1.xml" Id="R1e3dc638d3cc45f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7f7d8af3c104a37" /><Relationship Type="http://schemas.openxmlformats.org/officeDocument/2006/relationships/notesMaster" Target="/ppt/notesMasters/notesMaster1.xml" Id="Ra4f44b169c7749d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e8a5c6d20a147cc" /><Relationship Type="http://schemas.openxmlformats.org/officeDocument/2006/relationships/notesMaster" Target="/ppt/notesMasters/notesMaster1.xml" Id="R6a747d7bfda54b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b72f4395dcd4c56" /><Relationship Type="http://schemas.openxmlformats.org/officeDocument/2006/relationships/notesMaster" Target="/ppt/notesMasters/notesMaster1.xml" Id="R6e41b4cb4f82424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0a53452cdd543ff" /><Relationship Type="http://schemas.openxmlformats.org/officeDocument/2006/relationships/notesMaster" Target="/ppt/notesMasters/notesMaster1.xml" Id="Rcb3a8cdab5094de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47c20b607264a85" /><Relationship Type="http://schemas.openxmlformats.org/officeDocument/2006/relationships/notesMaster" Target="/ppt/notesMasters/notesMaster1.xml" Id="R90a2e54722f545a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0076f0732ff489e" /><Relationship Type="http://schemas.openxmlformats.org/officeDocument/2006/relationships/notesMaster" Target="/ppt/notesMasters/notesMaster1.xml" Id="Rd491caa8bb794cc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8af7853038b4982" /><Relationship Type="http://schemas.openxmlformats.org/officeDocument/2006/relationships/notesMaster" Target="/ppt/notesMasters/notesMaster1.xml" Id="Rfb07b0cb8b75477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feeca70dc3c4488" /><Relationship Type="http://schemas.openxmlformats.org/officeDocument/2006/relationships/notesMaster" Target="/ppt/notesMasters/notesMaster1.xml" Id="Rfdb5d8e66352423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236a936ca3a42bd" /><Relationship Type="http://schemas.openxmlformats.org/officeDocument/2006/relationships/notesMaster" Target="/ppt/notesMasters/notesMaster1.xml" Id="R4559900e12d3408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434ef9fbfc74c57" /><Relationship Type="http://schemas.openxmlformats.org/officeDocument/2006/relationships/notesMaster" Target="/ppt/notesMasters/notesMaster1.xml" Id="R93b6d9fa15ef4a3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a43c74a737c47b4" /><Relationship Type="http://schemas.openxmlformats.org/officeDocument/2006/relationships/notesMaster" Target="/ppt/notesMasters/notesMaster1.xml" Id="R8ee74a325e514bd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dd1cd7d539e40d1" /><Relationship Type="http://schemas.openxmlformats.org/officeDocument/2006/relationships/notesMaster" Target="/ppt/notesMasters/notesMaster1.xml" Id="R7add020c8a8f40d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134d1783ed04603" /><Relationship Type="http://schemas.openxmlformats.org/officeDocument/2006/relationships/notesMaster" Target="/ppt/notesMasters/notesMaster1.xml" Id="R8c19692939f5435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e0d1d76031e459b" /><Relationship Type="http://schemas.openxmlformats.org/officeDocument/2006/relationships/notesMaster" Target="/ppt/notesMasters/notesMaster1.xml" Id="R5904c38f850c497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c81c605caf94623" /><Relationship Type="http://schemas.openxmlformats.org/officeDocument/2006/relationships/notesMaster" Target="/ppt/notesMasters/notesMaster1.xml" Id="Rc8a510805bee40a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b67f97f9f1c4071" /><Relationship Type="http://schemas.openxmlformats.org/officeDocument/2006/relationships/notesMaster" Target="/ppt/notesMasters/notesMaster1.xml" Id="Rd033ac95b0c6427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b6cc859102d4084" /><Relationship Type="http://schemas.openxmlformats.org/officeDocument/2006/relationships/notesMaster" Target="/ppt/notesMasters/notesMaster1.xml" Id="Ref9316ffc395481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f73a445a0174363" /><Relationship Type="http://schemas.openxmlformats.org/officeDocument/2006/relationships/notesMaster" Target="/ppt/notesMasters/notesMaster1.xml" Id="R3acda3ccd15048f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1cebd9734de473b" /><Relationship Type="http://schemas.openxmlformats.org/officeDocument/2006/relationships/notesMaster" Target="/ppt/notesMasters/notesMaster1.xml" Id="Rdc8e19dc6e354672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1a2a805dfd44012" /><Relationship Type="http://schemas.openxmlformats.org/officeDocument/2006/relationships/notesMaster" Target="/ppt/notesMasters/notesMaster1.xml" Id="Rcc1f3500e0f440e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83731c7b01946e5" /><Relationship Type="http://schemas.openxmlformats.org/officeDocument/2006/relationships/notesMaster" Target="/ppt/notesMasters/notesMaster1.xml" Id="R5cbfb0dceb5a4baf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90810cb4a5ba43b7" /><Relationship Type="http://schemas.openxmlformats.org/officeDocument/2006/relationships/notesMaster" Target="/ppt/notesMasters/notesMaster1.xml" Id="R13e2d2c4d29e439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9d73f2ee3647d0" /><Relationship Type="http://schemas.openxmlformats.org/officeDocument/2006/relationships/image" Target="/ppt/media/image.png" Id="R338b3a0795884599" /><Relationship Type="http://schemas.openxmlformats.org/officeDocument/2006/relationships/image" Target="/ppt/media/image2.png" Id="R7d198e7747f14a2a" /><Relationship Type="http://schemas.openxmlformats.org/officeDocument/2006/relationships/image" Target="/ppt/media/image.jpeg" Id="R5024543af1d1460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8d5a88689f2499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38b3a079588459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d198e7747f14a2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24543af1d1460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7cb39bc93ff4828" /><Relationship Type="http://schemas.openxmlformats.org/officeDocument/2006/relationships/slideLayout" Target="/ppt/slideLayouts/slideLayout1.xml" Id="R00fa5f4f4eeb40af" /><Relationship Type="http://schemas.openxmlformats.org/officeDocument/2006/relationships/slideLayout" Target="/ppt/slideLayouts/slideLayout2.xml" Id="Ra74e6e2a9ca7472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0fa5f4f4eeb40af"/>
    <p:sldLayoutId xmlns:r="http://schemas.openxmlformats.org/officeDocument/2006/relationships" id="2147483650" r:id="Ra74e6e2a9ca7472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98140fa49a471a" /><Relationship Type="http://schemas.openxmlformats.org/officeDocument/2006/relationships/notesSlide" Target="/ppt/notesSlides/notesSlide1.xml" Id="R229ffbd0622e490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bb9680db4a4ea5" /><Relationship Type="http://schemas.openxmlformats.org/officeDocument/2006/relationships/notesSlide" Target="/ppt/notesSlides/notesSlide2.xml" Id="R0d429ea20a5a48a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a3791f6a384c80" /><Relationship Type="http://schemas.openxmlformats.org/officeDocument/2006/relationships/notesSlide" Target="/ppt/notesSlides/notesSlide3.xml" Id="R24a3d98bf492459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f8ea7dd7644395" /><Relationship Type="http://schemas.openxmlformats.org/officeDocument/2006/relationships/notesSlide" Target="/ppt/notesSlides/notesSlide4.xml" Id="Rf4daad1ed5ea416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c9b6fe0ae04fe8" /><Relationship Type="http://schemas.openxmlformats.org/officeDocument/2006/relationships/notesSlide" Target="/ppt/notesSlides/notesSlide5.xml" Id="R89fa6c971a6b431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78baf5e3d0460a" /><Relationship Type="http://schemas.openxmlformats.org/officeDocument/2006/relationships/notesSlide" Target="/ppt/notesSlides/notesSlide6.xml" Id="R72cfce2a5a344c0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b266aa71cd453d" /><Relationship Type="http://schemas.openxmlformats.org/officeDocument/2006/relationships/notesSlide" Target="/ppt/notesSlides/notesSlide7.xml" Id="Ra2ceae40f5ad4b9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3efd2d2b2d45ac" /><Relationship Type="http://schemas.openxmlformats.org/officeDocument/2006/relationships/notesSlide" Target="/ppt/notesSlides/notesSlide8.xml" Id="R1129d920639e40e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3a0b464d164677" /><Relationship Type="http://schemas.openxmlformats.org/officeDocument/2006/relationships/notesSlide" Target="/ppt/notesSlides/notesSlide9.xml" Id="Rb863b120db544c8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025d0cfabd4ef6" /><Relationship Type="http://schemas.openxmlformats.org/officeDocument/2006/relationships/notesSlide" Target="/ppt/notesSlides/notesSlide10.xml" Id="R31d07983e7394c9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f91b2b21fa467b" /><Relationship Type="http://schemas.openxmlformats.org/officeDocument/2006/relationships/notesSlide" Target="/ppt/notesSlides/notesSlide11.xml" Id="Rddecbd01c7ef4d4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3430d50acd44d7" /><Relationship Type="http://schemas.openxmlformats.org/officeDocument/2006/relationships/notesSlide" Target="/ppt/notesSlides/notesSlide12.xml" Id="R780430124ae94ab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c9921b62de43f7" /><Relationship Type="http://schemas.openxmlformats.org/officeDocument/2006/relationships/notesSlide" Target="/ppt/notesSlides/notesSlide13.xml" Id="R0eb8cdd6a9df4bb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60fb496f0c4a2d" /><Relationship Type="http://schemas.openxmlformats.org/officeDocument/2006/relationships/notesSlide" Target="/ppt/notesSlides/notesSlide14.xml" Id="R2e33308612aa430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09b04c8d034cc4" /><Relationship Type="http://schemas.openxmlformats.org/officeDocument/2006/relationships/notesSlide" Target="/ppt/notesSlides/notesSlide15.xml" Id="R82236d1291084a1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520b33be7f4193" /><Relationship Type="http://schemas.openxmlformats.org/officeDocument/2006/relationships/notesSlide" Target="/ppt/notesSlides/notesSlide16.xml" Id="R6cdd6687f864400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2ce56a25824cf9" /><Relationship Type="http://schemas.openxmlformats.org/officeDocument/2006/relationships/notesSlide" Target="/ppt/notesSlides/notesSlide17.xml" Id="R6c841217d2df44a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c7146cac0b4cdb" /><Relationship Type="http://schemas.openxmlformats.org/officeDocument/2006/relationships/notesSlide" Target="/ppt/notesSlides/notesSlide18.xml" Id="Rd1b288d5df76430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0a262e6cb044ed" /><Relationship Type="http://schemas.openxmlformats.org/officeDocument/2006/relationships/notesSlide" Target="/ppt/notesSlides/notesSlide19.xml" Id="Rfd619066a19d4b6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8acdd1b1ac486a" /><Relationship Type="http://schemas.openxmlformats.org/officeDocument/2006/relationships/notesSlide" Target="/ppt/notesSlides/notesSlide20.xml" Id="Ra6cc7eece90444a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3b36594f524c7b" /><Relationship Type="http://schemas.openxmlformats.org/officeDocument/2006/relationships/notesSlide" Target="/ppt/notesSlides/notesSlide21.xml" Id="R02b85c3d28ee4c3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f1ee3bc3d54057" /><Relationship Type="http://schemas.openxmlformats.org/officeDocument/2006/relationships/notesSlide" Target="/ppt/notesSlides/notesSlide22.xml" Id="Rb464dde92ccc4d9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0e9ad3f2444c2f" /><Relationship Type="http://schemas.openxmlformats.org/officeDocument/2006/relationships/notesSlide" Target="/ppt/notesSlides/notesSlide23.xml" Id="Ra7834223b1d04f0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b861929d074827" /><Relationship Type="http://schemas.openxmlformats.org/officeDocument/2006/relationships/notesSlide" Target="/ppt/notesSlides/notesSlide24.xml" Id="Re3853818440b413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43f6f5cebb4200" /><Relationship Type="http://schemas.openxmlformats.org/officeDocument/2006/relationships/notesSlide" Target="/ppt/notesSlides/notesSlide25.xml" Id="Rb7fe248ec6e84c7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cbf0d60b714170" /><Relationship Type="http://schemas.openxmlformats.org/officeDocument/2006/relationships/notesSlide" Target="/ppt/notesSlides/notesSlide26.xml" Id="Rad91a856ec1d4bb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f2b0fcb10a4b5d" /><Relationship Type="http://schemas.openxmlformats.org/officeDocument/2006/relationships/notesSlide" Target="/ppt/notesSlides/notesSlide27.xml" Id="Ra4f112c6b4b645b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d868e4e58a4213" /><Relationship Type="http://schemas.openxmlformats.org/officeDocument/2006/relationships/notesSlide" Target="/ppt/notesSlides/notesSlide28.xml" Id="R05bdb77c22fc400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c3e589300b46b3" /><Relationship Type="http://schemas.openxmlformats.org/officeDocument/2006/relationships/notesSlide" Target="/ppt/notesSlides/notesSlide29.xml" Id="R2f5e8c86172f4fb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e4e56e4e1f4f7b" /><Relationship Type="http://schemas.openxmlformats.org/officeDocument/2006/relationships/notesSlide" Target="/ppt/notesSlides/notesSlide30.xml" Id="Re8f1ecac95d54cc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  |  Proverbs 22:1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美名勝過大財； 恩寵強如金銀。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good name is rather to be chosen than great riches, and loving favour rather than silver and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  |  Proverbs 22:2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富戶窮人在世相遇， 都為耶和華所造。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rich and poor meet together: the LORD is the maker of them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22:3  |  Proverbs 22:3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通達人見禍藏躲； 愚蒙人前往受害。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prudent man foreseeth the evil, and hideth himself: but the simple pass on, and are punished.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22:4  |  Proverbs 22:4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敬畏耶和華心存謙卑， 就得富有、尊榮、生命為賞賜。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humility and the fear of the LORD are riches, and honour, and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22:5  |  Proverbs 22:5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乖僻人的路上有荊棘和網羅； 保守自己生命的，必要遠離。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Thorns and snares are in the way of the froward: he that doth keep his soul shall be far from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22:6  |  Proverbs 22:6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教養孩童，使他走當行的道， 就是到老他也不偏離。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Train up a child in the way he should go: and when he is old, he will not depart from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22:7  |  Proverbs 22:7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富戶管轄窮人； 欠債的是債主的僕人。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rich ruleth over the poor, and the borrower is servant to the lender.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22:8  |  Proverbs 22:8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撒罪孽的，必收災禍； 他逞怒的杖也必廢掉。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soweth iniquity shall reap vanity: and the rod of his anger shall fail.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22:9  |  Proverbs 22:9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眼目慈善的，就必蒙福， 因他將食物分給窮人。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a bountiful eye shall be blessed; for he giveth of his bread to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22:10  |  Proverbs 22:10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趕出褻慢人，爭端就消除； 紛爭和羞辱也必止息。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out the scorner, and contention shall go out; yea, strife and reproach shall cease.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22:11  |  Proverbs 22:11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喜愛清心的人因他嘴上的恩言， 王必與他為友。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loveth pureness of heart, for the grace of his lips the king shall be his friend.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22:12  |  Proverbs 22:12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耶和華的眼目眷顧聰明人， 卻傾敗奸詐人的言語。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eyes of the LORD preserve knowledge, and he overthroweth the words of the transgressor.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22:13  |  Proverbs 22:13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懶惰人說：外頭有獅子； 我在街上就必被殺。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slothful man saith, There is a lion without, I shall be slain in the streets.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22:14  |  Proverbs 22:14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淫婦的口為深坑； 耶和華所憎惡的，必陷在其中。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mouth of strange women is a deep pit: he that is abhorred of the LORD shall fall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22:15  |  Proverbs 22:15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愚蒙迷住孩童的心， 用管教的杖可以遠遠趕除。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Foolishness is bound in the heart of a child; but the rod of correction shall drive it far from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22:16  |  Proverbs 22:16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欺壓貧窮為要利己的， 並送[禮]與富戶的，都必缺乏。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oppresseth the poor to increase his riches, and he that giveth to the rich, shall surely come to want.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22:17  |  Proverbs 22:17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你須側耳聽受智慧人的言語， 留心領會我的知識。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Bow down thine ear, and hear the words of the wise, and apply thine heart unto my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22:18  |  Proverbs 22:18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你若心中存記， 嘴上咬定，這便為美。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a pleasant thing if thou keep them within thee; they shall withal be fitted in thy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22:19  |  Proverbs 22:19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我今日以此特特指教你， 為要使你倚靠耶和華。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thy trust may be in the LORD, I have made known to thee this day, even 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22:20  |  Proverbs 22:20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謀略和知識的美事， 我豈沒有寫給你嗎？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not I written to thee excellent things in counsels and knowledge,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22:21  |  Proverbs 22:21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要使你知道真言的實理， 你好將真言回覆那打發你來的人。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 might make thee know the certainty of the words of truth; that thou mightest answer the words of truth to them that send unto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22:22  |  Proverbs 22:22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貧窮人，你不可因他貧窮就搶奪他的物， 也不可在城門口欺壓困苦人；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Rob not the poor, because he is poor: neither oppress the afflicted in the gate: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22:23  |  Proverbs 22:23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因耶和華必為他辨屈； 搶奪他的，耶和華必奪取那人的命。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will plead their cause, and spoil the soul of those that spoiled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22:24  |  Proverbs 22:24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好生氣的人，不可與他結交； 暴怒的人，不可與他來往；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no friendship with an angry man; and with a furious man thou shalt not go: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22:25  |  Proverbs 22:25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恐怕你效法他的行為， 自己就陷在網羅裏。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thou learn his ways, and get a snare to thy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22:26  |  Proverbs 22:26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不要與人擊掌， 不要為欠債的作保。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thou one of them that strike hands, or of them that are sureties for debts.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22:27  |  Proverbs 22:27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你若沒有甚麼償還， 何必使人奪去你睡臥的床呢？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hast nothing to pay, why should he take away thy bed from under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22:28  |  Proverbs 22:28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你先祖所立的地界， 你不可挪移。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not the ancient landmark, which thy fathers have set.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22:29  |  Proverbs 22:29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你看見辦事殷勤的人嗎？ 他必站在君王面前， 必不站在下賤人面前。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Seest thou a man diligent in his business? he shall stand before kings; he shall not stand before mean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2026-08-26T10:34:43.5620000Z</dcterms:created>
  <dcterms:modified xsi:type="dcterms:W3CDTF">2026-08-26T10:34:43.5620000Z</dcterms:modified>
</coreProperties>
</file>