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18035ff6d4843c0" /><Relationship Type="http://schemas.openxmlformats.org/officeDocument/2006/relationships/extended-properties" Target="/docProps/app.xml" Id="Ree650ef134b94c6e" /><Relationship Type="http://schemas.openxmlformats.org/officeDocument/2006/relationships/officeDocument" Target="/ppt/presentation.xml" Id="Rb7a64de2dc1f4cf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6d35b91ef804fbd"/>
  </p:sldMasterIdLst>
  <p:notesMasterIdLst>
    <p:notesMasterId xmlns:r="http://schemas.openxmlformats.org/officeDocument/2006/relationships" r:id="Re171985ebd1841a8"/>
  </p:notesMasterIdLst>
  <p:sldIdLst>
    <p:sldId xmlns:r="http://schemas.openxmlformats.org/officeDocument/2006/relationships" id="256" r:id="R0f1eaacc91d64136"/>
    <p:sldId xmlns:r="http://schemas.openxmlformats.org/officeDocument/2006/relationships" id="257" r:id="R2d3158cd28cc4dfe"/>
    <p:sldId xmlns:r="http://schemas.openxmlformats.org/officeDocument/2006/relationships" id="258" r:id="Raeb9b4fcb6d8457b"/>
    <p:sldId xmlns:r="http://schemas.openxmlformats.org/officeDocument/2006/relationships" id="259" r:id="R66fa73780dae46ff"/>
    <p:sldId xmlns:r="http://schemas.openxmlformats.org/officeDocument/2006/relationships" id="260" r:id="Rd4743f41fe0b49a0"/>
    <p:sldId xmlns:r="http://schemas.openxmlformats.org/officeDocument/2006/relationships" id="261" r:id="R772d2e5498ba4e6c"/>
    <p:sldId xmlns:r="http://schemas.openxmlformats.org/officeDocument/2006/relationships" id="262" r:id="Raacadcb1591b4d6b"/>
    <p:sldId xmlns:r="http://schemas.openxmlformats.org/officeDocument/2006/relationships" id="263" r:id="R4e8bbc7e59e94ec4"/>
    <p:sldId xmlns:r="http://schemas.openxmlformats.org/officeDocument/2006/relationships" id="264" r:id="Re2149583543645e3"/>
    <p:sldId xmlns:r="http://schemas.openxmlformats.org/officeDocument/2006/relationships" id="265" r:id="R103a3c23a35944a4"/>
    <p:sldId xmlns:r="http://schemas.openxmlformats.org/officeDocument/2006/relationships" id="266" r:id="Rc3d868960e794f0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ca3053be5ae4e2c" /><Relationship Type="http://schemas.openxmlformats.org/officeDocument/2006/relationships/slideMaster" Target="/ppt/slideMasters/slideMaster1.xml" Id="Ra6d35b91ef804fbd" /><Relationship Type="http://schemas.openxmlformats.org/officeDocument/2006/relationships/notesMaster" Target="/ppt/notesMasters/notesMaster1.xml" Id="Re171985ebd1841a8" /><Relationship Type="http://schemas.openxmlformats.org/officeDocument/2006/relationships/presProps" Target="/ppt/presProps.xml" Id="R089338124e2041d8" /><Relationship Type="http://schemas.openxmlformats.org/officeDocument/2006/relationships/tableStyles" Target="/ppt/tableStyles.xml" Id="R79406d86876e4bf1" /><Relationship Type="http://schemas.openxmlformats.org/officeDocument/2006/relationships/slide" Target="/ppt/slides/slide1.xml" Id="R0f1eaacc91d64136" /><Relationship Type="http://schemas.openxmlformats.org/officeDocument/2006/relationships/slide" Target="/ppt/slides/slide2.xml" Id="R2d3158cd28cc4dfe" /><Relationship Type="http://schemas.openxmlformats.org/officeDocument/2006/relationships/slide" Target="/ppt/slides/slide3.xml" Id="Raeb9b4fcb6d8457b" /><Relationship Type="http://schemas.openxmlformats.org/officeDocument/2006/relationships/slide" Target="/ppt/slides/slide4.xml" Id="R66fa73780dae46ff" /><Relationship Type="http://schemas.openxmlformats.org/officeDocument/2006/relationships/slide" Target="/ppt/slides/slide5.xml" Id="Rd4743f41fe0b49a0" /><Relationship Type="http://schemas.openxmlformats.org/officeDocument/2006/relationships/slide" Target="/ppt/slides/slide6.xml" Id="R772d2e5498ba4e6c" /><Relationship Type="http://schemas.openxmlformats.org/officeDocument/2006/relationships/slide" Target="/ppt/slides/slide7.xml" Id="Raacadcb1591b4d6b" /><Relationship Type="http://schemas.openxmlformats.org/officeDocument/2006/relationships/slide" Target="/ppt/slides/slide8.xml" Id="R4e8bbc7e59e94ec4" /><Relationship Type="http://schemas.openxmlformats.org/officeDocument/2006/relationships/slide" Target="/ppt/slides/slide9.xml" Id="Re2149583543645e3" /><Relationship Type="http://schemas.openxmlformats.org/officeDocument/2006/relationships/slide" Target="/ppt/slides/slide10.xml" Id="R103a3c23a35944a4" /><Relationship Type="http://schemas.openxmlformats.org/officeDocument/2006/relationships/slide" Target="/ppt/slides/slide11.xml" Id="Rc3d868960e794f0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4648f1f3eaf47f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3e0706c77e545a2" /><Relationship Type="http://schemas.openxmlformats.org/officeDocument/2006/relationships/notesMaster" Target="/ppt/notesMasters/notesMaster1.xml" Id="R2a4022e38400428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46a028d88374780" /><Relationship Type="http://schemas.openxmlformats.org/officeDocument/2006/relationships/notesMaster" Target="/ppt/notesMasters/notesMaster1.xml" Id="Rc726141cc2dd484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6060940276847cf" /><Relationship Type="http://schemas.openxmlformats.org/officeDocument/2006/relationships/notesMaster" Target="/ppt/notesMasters/notesMaster1.xml" Id="R0f7dc52cac8a4e3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f75e58b7a804675" /><Relationship Type="http://schemas.openxmlformats.org/officeDocument/2006/relationships/notesMaster" Target="/ppt/notesMasters/notesMaster1.xml" Id="R9ce88dffee22481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a573746f6f74d6e" /><Relationship Type="http://schemas.openxmlformats.org/officeDocument/2006/relationships/notesMaster" Target="/ppt/notesMasters/notesMaster1.xml" Id="R5b9886f580c1416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f6fa5d92d4944c1" /><Relationship Type="http://schemas.openxmlformats.org/officeDocument/2006/relationships/notesMaster" Target="/ppt/notesMasters/notesMaster1.xml" Id="R557e9dc3188b4ec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93b2b9481a2439e" /><Relationship Type="http://schemas.openxmlformats.org/officeDocument/2006/relationships/notesMaster" Target="/ppt/notesMasters/notesMaster1.xml" Id="Re49b0a94402f481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234f08d791e400d" /><Relationship Type="http://schemas.openxmlformats.org/officeDocument/2006/relationships/notesMaster" Target="/ppt/notesMasters/notesMaster1.xml" Id="R7bb2ddcc3b9b4cf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d0b78c3d8514d4f" /><Relationship Type="http://schemas.openxmlformats.org/officeDocument/2006/relationships/notesMaster" Target="/ppt/notesMasters/notesMaster1.xml" Id="R57ad834800c44d1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cb6fd6266e745f1" /><Relationship Type="http://schemas.openxmlformats.org/officeDocument/2006/relationships/notesMaster" Target="/ppt/notesMasters/notesMaster1.xml" Id="Rf574bd132a75402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70c45fb7ca243c2" /><Relationship Type="http://schemas.openxmlformats.org/officeDocument/2006/relationships/notesMaster" Target="/ppt/notesMasters/notesMaster1.xml" Id="Rbe3e2fb36d604f0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7be4fa28f7c4cf0" /><Relationship Type="http://schemas.openxmlformats.org/officeDocument/2006/relationships/image" Target="/ppt/media/image.png" Id="R65cbca4d386e44f0" /><Relationship Type="http://schemas.openxmlformats.org/officeDocument/2006/relationships/image" Target="/ppt/media/image2.png" Id="Rd0fd658ca7eb48c5" /><Relationship Type="http://schemas.openxmlformats.org/officeDocument/2006/relationships/image" Target="/ppt/media/image.jpeg" Id="R03cde3b672ff424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3f71cf6556b46e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5cbca4d386e44f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0fd658ca7eb48c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3cde3b672ff424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358d2333ad74954" /><Relationship Type="http://schemas.openxmlformats.org/officeDocument/2006/relationships/slideLayout" Target="/ppt/slideLayouts/slideLayout1.xml" Id="R830ed9d378ee40c0" /><Relationship Type="http://schemas.openxmlformats.org/officeDocument/2006/relationships/slideLayout" Target="/ppt/slideLayouts/slideLayout2.xml" Id="Rdb01dd7ac0b74a7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30ed9d378ee40c0"/>
    <p:sldLayoutId xmlns:r="http://schemas.openxmlformats.org/officeDocument/2006/relationships" id="2147483650" r:id="Rdb01dd7ac0b74a7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63df6f636a4c5e" /><Relationship Type="http://schemas.openxmlformats.org/officeDocument/2006/relationships/notesSlide" Target="/ppt/notesSlides/notesSlide1.xml" Id="R39c2d8c47666460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5f343683ae412b" /><Relationship Type="http://schemas.openxmlformats.org/officeDocument/2006/relationships/notesSlide" Target="/ppt/notesSlides/notesSlide2.xml" Id="Rbcade0e0339c47d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7a0875de7a40ac" /><Relationship Type="http://schemas.openxmlformats.org/officeDocument/2006/relationships/notesSlide" Target="/ppt/notesSlides/notesSlide3.xml" Id="R80eb9286317e476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8c1ba0774d48b4" /><Relationship Type="http://schemas.openxmlformats.org/officeDocument/2006/relationships/notesSlide" Target="/ppt/notesSlides/notesSlide4.xml" Id="R985da47646bc40f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41b861c6394631" /><Relationship Type="http://schemas.openxmlformats.org/officeDocument/2006/relationships/notesSlide" Target="/ppt/notesSlides/notesSlide5.xml" Id="R35af727f153044a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84ec0e53184909" /><Relationship Type="http://schemas.openxmlformats.org/officeDocument/2006/relationships/notesSlide" Target="/ppt/notesSlides/notesSlide6.xml" Id="R644ee063c4b9467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bc7a45319442f7" /><Relationship Type="http://schemas.openxmlformats.org/officeDocument/2006/relationships/notesSlide" Target="/ppt/notesSlides/notesSlide7.xml" Id="Rfae9012a86754e0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97301efeca444f" /><Relationship Type="http://schemas.openxmlformats.org/officeDocument/2006/relationships/notesSlide" Target="/ppt/notesSlides/notesSlide8.xml" Id="R91d839ad24124b8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bd69c528064d99" /><Relationship Type="http://schemas.openxmlformats.org/officeDocument/2006/relationships/notesSlide" Target="/ppt/notesSlides/notesSlide9.xml" Id="Rc0dda1168f564d3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76fe97d1dd4ecb" /><Relationship Type="http://schemas.openxmlformats.org/officeDocument/2006/relationships/notesSlide" Target="/ppt/notesSlides/notesSlide10.xml" Id="Rb40474412fc7418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e1505c433d4170" /><Relationship Type="http://schemas.openxmlformats.org/officeDocument/2006/relationships/notesSlide" Target="/ppt/notesSlides/notesSlide11.xml" Id="Rbea0a53b1816491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146:1  |  Psalms 146:1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我的心哪，你要讚美耶和華！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the LORD. Praise the LORD, O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146:2  |  Psalms 146:2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我一生要讚美耶和華！ 我還活的時候要歌頌我的神！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While I live will I praise the LORD: I will sing praises unto my God while I have any being.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146:3  |  Psalms 146:3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你們不要倚靠君王，不要倚靠世人； 他一點不能幫助。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Put not your trust in princes, nor in the son of man, in whom there is no help.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146:4  |  Psalms 146:4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他的氣一斷，就歸回塵土； 他所打算的，當日就消滅了。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breath goeth forth, he returneth to his earth; in that very day his thoughts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146:5  |  Psalms 146:5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以雅各的神為幫助、 仰望耶和華－他神的，這人便為有福！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Happy is he that hath the God of Jacob for his help, whose hope is in the LORD his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146:6  |  Psalms 146:6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耶和華造天、地、海，和其中的萬物； 他守誠實，直到永遠。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made heaven, and earth, the sea, and all that therein is: which keepeth truth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146:7  |  Psalms 146:7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他為受屈的伸冤， 賜食物與飢餓的。 耶和華釋放被囚的；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executeth judgment for the oppressed: which giveth food to the hungry. The LORD looseth the prisoners: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146:8  |  Psalms 146:8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耶和華開了瞎子的[眼睛]； 耶和華扶起被壓下的人。 耶和華喜愛義人。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openeth the eyes of the blind: the LORD raiseth them that are bowed down: the LORD loveth the righteous: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146:9  |  Psalms 146:9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耶和華保護寄居的， 扶持孤兒和寡婦， 卻使惡人的道路彎曲。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preserveth the strangers; he relieveth the fatherless and widow: but the way of the wicked he turneth upside down.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146:10  |  Psalms 146:10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耶和華要作王，直到永遠！ 錫安哪，你的神要作王，直到萬代！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reign for ever, even thy God, O Zion, unto all generations.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2026-08-26T10:33:30.8690000Z</dcterms:created>
  <dcterms:modified xsi:type="dcterms:W3CDTF">2026-08-26T10:33:30.8690000Z</dcterms:modified>
</coreProperties>
</file>