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38b820301f54a7b" /><Relationship Type="http://schemas.openxmlformats.org/officeDocument/2006/relationships/extended-properties" Target="/docProps/app.xml" Id="R10131b67ff8d4ba7" /><Relationship Type="http://schemas.openxmlformats.org/officeDocument/2006/relationships/officeDocument" Target="/ppt/presentation.xml" Id="Rc66daebfbf9c433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efc9ebd18b0499c"/>
  </p:sldMasterIdLst>
  <p:notesMasterIdLst>
    <p:notesMasterId xmlns:r="http://schemas.openxmlformats.org/officeDocument/2006/relationships" r:id="R67eae09e580f41ce"/>
  </p:notesMasterIdLst>
  <p:sldIdLst>
    <p:sldId xmlns:r="http://schemas.openxmlformats.org/officeDocument/2006/relationships" id="256" r:id="Rcae9f9bb33644e34"/>
    <p:sldId xmlns:r="http://schemas.openxmlformats.org/officeDocument/2006/relationships" id="257" r:id="Rdadfbac90e7746a7"/>
    <p:sldId xmlns:r="http://schemas.openxmlformats.org/officeDocument/2006/relationships" id="258" r:id="R69400521766240c6"/>
    <p:sldId xmlns:r="http://schemas.openxmlformats.org/officeDocument/2006/relationships" id="259" r:id="R8ee269c0013340e6"/>
    <p:sldId xmlns:r="http://schemas.openxmlformats.org/officeDocument/2006/relationships" id="260" r:id="Rbdb0cfead7d34046"/>
    <p:sldId xmlns:r="http://schemas.openxmlformats.org/officeDocument/2006/relationships" id="261" r:id="R2d83bf1294d24589"/>
    <p:sldId xmlns:r="http://schemas.openxmlformats.org/officeDocument/2006/relationships" id="262" r:id="R44c540861fa84d09"/>
    <p:sldId xmlns:r="http://schemas.openxmlformats.org/officeDocument/2006/relationships" id="263" r:id="Rd9d6e211dd2b47e3"/>
    <p:sldId xmlns:r="http://schemas.openxmlformats.org/officeDocument/2006/relationships" id="264" r:id="R1b5bd8b1aa274469"/>
    <p:sldId xmlns:r="http://schemas.openxmlformats.org/officeDocument/2006/relationships" id="265" r:id="R0122724898f346ac"/>
    <p:sldId xmlns:r="http://schemas.openxmlformats.org/officeDocument/2006/relationships" id="266" r:id="R32eeb4f9864b4e6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e2ca0b370a34571" /><Relationship Type="http://schemas.openxmlformats.org/officeDocument/2006/relationships/slideMaster" Target="/ppt/slideMasters/slideMaster1.xml" Id="R1efc9ebd18b0499c" /><Relationship Type="http://schemas.openxmlformats.org/officeDocument/2006/relationships/notesMaster" Target="/ppt/notesMasters/notesMaster1.xml" Id="R67eae09e580f41ce" /><Relationship Type="http://schemas.openxmlformats.org/officeDocument/2006/relationships/presProps" Target="/ppt/presProps.xml" Id="Ra43248bd59d640c9" /><Relationship Type="http://schemas.openxmlformats.org/officeDocument/2006/relationships/tableStyles" Target="/ppt/tableStyles.xml" Id="Ree512912c2704af0" /><Relationship Type="http://schemas.openxmlformats.org/officeDocument/2006/relationships/slide" Target="/ppt/slides/slide1.xml" Id="Rcae9f9bb33644e34" /><Relationship Type="http://schemas.openxmlformats.org/officeDocument/2006/relationships/slide" Target="/ppt/slides/slide2.xml" Id="Rdadfbac90e7746a7" /><Relationship Type="http://schemas.openxmlformats.org/officeDocument/2006/relationships/slide" Target="/ppt/slides/slide3.xml" Id="R69400521766240c6" /><Relationship Type="http://schemas.openxmlformats.org/officeDocument/2006/relationships/slide" Target="/ppt/slides/slide4.xml" Id="R8ee269c0013340e6" /><Relationship Type="http://schemas.openxmlformats.org/officeDocument/2006/relationships/slide" Target="/ppt/slides/slide5.xml" Id="Rbdb0cfead7d34046" /><Relationship Type="http://schemas.openxmlformats.org/officeDocument/2006/relationships/slide" Target="/ppt/slides/slide6.xml" Id="R2d83bf1294d24589" /><Relationship Type="http://schemas.openxmlformats.org/officeDocument/2006/relationships/slide" Target="/ppt/slides/slide7.xml" Id="R44c540861fa84d09" /><Relationship Type="http://schemas.openxmlformats.org/officeDocument/2006/relationships/slide" Target="/ppt/slides/slide8.xml" Id="Rd9d6e211dd2b47e3" /><Relationship Type="http://schemas.openxmlformats.org/officeDocument/2006/relationships/slide" Target="/ppt/slides/slide9.xml" Id="R1b5bd8b1aa274469" /><Relationship Type="http://schemas.openxmlformats.org/officeDocument/2006/relationships/slide" Target="/ppt/slides/slide10.xml" Id="R0122724898f346ac" /><Relationship Type="http://schemas.openxmlformats.org/officeDocument/2006/relationships/slide" Target="/ppt/slides/slide11.xml" Id="R32eeb4f9864b4e6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0d88afe5c344b2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4e01b1f43e64b03" /><Relationship Type="http://schemas.openxmlformats.org/officeDocument/2006/relationships/notesMaster" Target="/ppt/notesMasters/notesMaster1.xml" Id="R200a17d4a4fe4a4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4245af9a54e4ea7" /><Relationship Type="http://schemas.openxmlformats.org/officeDocument/2006/relationships/notesMaster" Target="/ppt/notesMasters/notesMaster1.xml" Id="R553e8efbd73f4a9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3b2fd22677746e7" /><Relationship Type="http://schemas.openxmlformats.org/officeDocument/2006/relationships/notesMaster" Target="/ppt/notesMasters/notesMaster1.xml" Id="R71630ae1d2754cc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77a6dc135f54612" /><Relationship Type="http://schemas.openxmlformats.org/officeDocument/2006/relationships/notesMaster" Target="/ppt/notesMasters/notesMaster1.xml" Id="R95b87536808b4f4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09f89d7dfe64f54" /><Relationship Type="http://schemas.openxmlformats.org/officeDocument/2006/relationships/notesMaster" Target="/ppt/notesMasters/notesMaster1.xml" Id="Ra3ad87284af8446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48b2ef3f3aa4d82" /><Relationship Type="http://schemas.openxmlformats.org/officeDocument/2006/relationships/notesMaster" Target="/ppt/notesMasters/notesMaster1.xml" Id="R27419fcc3c16402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fba80bb25d84559" /><Relationship Type="http://schemas.openxmlformats.org/officeDocument/2006/relationships/notesMaster" Target="/ppt/notesMasters/notesMaster1.xml" Id="Rfa53145638214a9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33d4548e6d34c88" /><Relationship Type="http://schemas.openxmlformats.org/officeDocument/2006/relationships/notesMaster" Target="/ppt/notesMasters/notesMaster1.xml" Id="R68f7755fb7d54f1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ce3345460cc49e2" /><Relationship Type="http://schemas.openxmlformats.org/officeDocument/2006/relationships/notesMaster" Target="/ppt/notesMasters/notesMaster1.xml" Id="R2ac261be69ae4b8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b2646a4e5c8411b" /><Relationship Type="http://schemas.openxmlformats.org/officeDocument/2006/relationships/notesMaster" Target="/ppt/notesMasters/notesMaster1.xml" Id="Rb0b9a09f98244c2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a66d9ef20ea4795" /><Relationship Type="http://schemas.openxmlformats.org/officeDocument/2006/relationships/notesMaster" Target="/ppt/notesMasters/notesMaster1.xml" Id="R5a40d4c1ce2a45d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41563701dc94a60" /><Relationship Type="http://schemas.openxmlformats.org/officeDocument/2006/relationships/image" Target="/ppt/media/image.png" Id="R08aae436075e453a" /><Relationship Type="http://schemas.openxmlformats.org/officeDocument/2006/relationships/image" Target="/ppt/media/image2.png" Id="R8aeb0980f84b409d" /><Relationship Type="http://schemas.openxmlformats.org/officeDocument/2006/relationships/image" Target="/ppt/media/image.jpeg" Id="R0d54d85e4edb421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1c8c0a8a62e409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8aae436075e453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aeb0980f84b409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d54d85e4edb421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ae6887982a24a1d" /><Relationship Type="http://schemas.openxmlformats.org/officeDocument/2006/relationships/slideLayout" Target="/ppt/slideLayouts/slideLayout1.xml" Id="Rfcd91bd4725d4363" /><Relationship Type="http://schemas.openxmlformats.org/officeDocument/2006/relationships/slideLayout" Target="/ppt/slideLayouts/slideLayout2.xml" Id="Rab84e9489b7a407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cd91bd4725d4363"/>
    <p:sldLayoutId xmlns:r="http://schemas.openxmlformats.org/officeDocument/2006/relationships" id="2147483650" r:id="Rab84e9489b7a407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843d6b4fd34f65" /><Relationship Type="http://schemas.openxmlformats.org/officeDocument/2006/relationships/notesSlide" Target="/ppt/notesSlides/notesSlide1.xml" Id="Ra254f9c924c34bb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ad6407af534137" /><Relationship Type="http://schemas.openxmlformats.org/officeDocument/2006/relationships/notesSlide" Target="/ppt/notesSlides/notesSlide2.xml" Id="R58911d05c7cb423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14600721d04e39" /><Relationship Type="http://schemas.openxmlformats.org/officeDocument/2006/relationships/notesSlide" Target="/ppt/notesSlides/notesSlide3.xml" Id="Rb50d206ea27c486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035aa6f0664460" /><Relationship Type="http://schemas.openxmlformats.org/officeDocument/2006/relationships/notesSlide" Target="/ppt/notesSlides/notesSlide4.xml" Id="R09fb43201955491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686d6abfd94510" /><Relationship Type="http://schemas.openxmlformats.org/officeDocument/2006/relationships/notesSlide" Target="/ppt/notesSlides/notesSlide5.xml" Id="R5e20922ffc38416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e036416fd948b9" /><Relationship Type="http://schemas.openxmlformats.org/officeDocument/2006/relationships/notesSlide" Target="/ppt/notesSlides/notesSlide6.xml" Id="R13a3a426c2d5482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492d0c79ba40ac" /><Relationship Type="http://schemas.openxmlformats.org/officeDocument/2006/relationships/notesSlide" Target="/ppt/notesSlides/notesSlide7.xml" Id="R76afb0fd79414e3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bff5497baa4f60" /><Relationship Type="http://schemas.openxmlformats.org/officeDocument/2006/relationships/notesSlide" Target="/ppt/notesSlides/notesSlide8.xml" Id="R2443dfbaaf2c4e7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4f61152e4b40be" /><Relationship Type="http://schemas.openxmlformats.org/officeDocument/2006/relationships/notesSlide" Target="/ppt/notesSlides/notesSlide9.xml" Id="R1b5be0de24cf432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c44f02aa6340ac" /><Relationship Type="http://schemas.openxmlformats.org/officeDocument/2006/relationships/notesSlide" Target="/ppt/notesSlides/notesSlide10.xml" Id="R9e828554049e45f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bbe053117747b1" /><Relationship Type="http://schemas.openxmlformats.org/officeDocument/2006/relationships/notesSlide" Target="/ppt/notesSlides/notesSlide11.xml" Id="R42b73fa188f24c0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6:1  |  Psalms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大衛的詩，交與伶長。用絲弦的樂器，調用第八。 耶和華啊，求你不要在怒中責備我， 也不要在烈怒中懲罰我！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on Neginoth upon Sheminith, A Psalm of David. O LORD, rebuke me not in thine anger, neither chasten me in thy hot displeasure.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6:2  |  Psalms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耶和華啊，求你可憐我，因為我軟弱。 耶和華啊，求你醫治我，因為我的骨頭發戰。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mercy upon me, O LORD; for I am weak: O LORD, heal me; for my bones are vexed.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6:3  |  Psalms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我心也大大地驚惶。 耶和華啊，你要到幾時[才救我]呢？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is also sore vexed: but thou, O LORD, how long?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6:4  |  Psalms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耶和華啊，求你轉回搭救我！ 因你的慈愛拯救我。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Return, O LORD, deliver my soul: oh save me for thy mercies’ sake.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6:5  |  Psalms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因為，在死地無人記念你， 在陰間有誰稱謝你？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 death there is no remembrance of thee: in the grave who shall give thee thanks?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6:6  |  Psalms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我因唉哼而困乏； 我每夜流淚，把床榻漂起， 把褥子濕透。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weary with my groaning; all the night make I my bed to swim; I water my couch with my tears.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6:7  |  Psalms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我因憂愁眼睛乾癟， 又因我一切的敵人眼睛昏花。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eye is consumed because of grief; it waxeth old because of all mine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6:8  |  Psalms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你們一切作孽的人，離開我吧！ 因為耶和華聽了我哀哭的聲音。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Depart from me, all ye workers of iniquity; for the LORD hath heard the voice of my weeping.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6:9  |  Psalms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耶和華聽了我的懇求； 耶和華必收納我的禱告。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heard my supplication; the LORD will receive my prayer.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6:10  |  Psalms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我的一切仇敵都必羞愧，大大驚惶； 他們必要退後，忽然羞愧。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all mine enemies be ashamed and sore vexed: let them return and be ashamed suddenly.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2026-08-26T10:28:35.5910000Z</dcterms:created>
  <dcterms:modified xsi:type="dcterms:W3CDTF">2026-08-26T10:28:35.5910000Z</dcterms:modified>
</coreProperties>
</file>