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5b218d9dbab94215" /><Relationship Type="http://schemas.openxmlformats.org/officeDocument/2006/relationships/extended-properties" Target="/docProps/app.xml" Id="Rcf8b6956e5fd42fe" /><Relationship Type="http://schemas.openxmlformats.org/officeDocument/2006/relationships/officeDocument" Target="/ppt/presentation.xml" Id="Rd92151deb6bc4bd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beb6b69c3614839"/>
  </p:sldMasterIdLst>
  <p:notesMasterIdLst>
    <p:notesMasterId xmlns:r="http://schemas.openxmlformats.org/officeDocument/2006/relationships" r:id="R33245a0925f94c82"/>
  </p:notesMasterIdLst>
  <p:sldIdLst>
    <p:sldId xmlns:r="http://schemas.openxmlformats.org/officeDocument/2006/relationships" id="256" r:id="Re73eeec51d274ce0"/>
    <p:sldId xmlns:r="http://schemas.openxmlformats.org/officeDocument/2006/relationships" id="257" r:id="R29f7073571d04efb"/>
    <p:sldId xmlns:r="http://schemas.openxmlformats.org/officeDocument/2006/relationships" id="258" r:id="R9dc2c34926844946"/>
    <p:sldId xmlns:r="http://schemas.openxmlformats.org/officeDocument/2006/relationships" id="259" r:id="R83391fcba6d244dd"/>
    <p:sldId xmlns:r="http://schemas.openxmlformats.org/officeDocument/2006/relationships" id="260" r:id="Rf875a66559b54e04"/>
    <p:sldId xmlns:r="http://schemas.openxmlformats.org/officeDocument/2006/relationships" id="261" r:id="R2959722ef6654e00"/>
    <p:sldId xmlns:r="http://schemas.openxmlformats.org/officeDocument/2006/relationships" id="262" r:id="R58da6694b8024336"/>
    <p:sldId xmlns:r="http://schemas.openxmlformats.org/officeDocument/2006/relationships" id="263" r:id="Rae6d9ba8d51e44da"/>
    <p:sldId xmlns:r="http://schemas.openxmlformats.org/officeDocument/2006/relationships" id="264" r:id="R8da50e78495545b5"/>
    <p:sldId xmlns:r="http://schemas.openxmlformats.org/officeDocument/2006/relationships" id="265" r:id="Rc5b819652bcb4c0f"/>
    <p:sldId xmlns:r="http://schemas.openxmlformats.org/officeDocument/2006/relationships" id="266" r:id="R03c33e059d364ec9"/>
    <p:sldId xmlns:r="http://schemas.openxmlformats.org/officeDocument/2006/relationships" id="267" r:id="Rf4acb9b8501e400a"/>
    <p:sldId xmlns:r="http://schemas.openxmlformats.org/officeDocument/2006/relationships" id="268" r:id="R09449b1e0c874612"/>
    <p:sldId xmlns:r="http://schemas.openxmlformats.org/officeDocument/2006/relationships" id="269" r:id="R2a5aae39f47b4b0a"/>
    <p:sldId xmlns:r="http://schemas.openxmlformats.org/officeDocument/2006/relationships" id="270" r:id="R416f884032e14020"/>
    <p:sldId xmlns:r="http://schemas.openxmlformats.org/officeDocument/2006/relationships" id="271" r:id="R2c4b540d5dbd40d1"/>
    <p:sldId xmlns:r="http://schemas.openxmlformats.org/officeDocument/2006/relationships" id="272" r:id="R9d263cfafc22417a"/>
    <p:sldId xmlns:r="http://schemas.openxmlformats.org/officeDocument/2006/relationships" id="273" r:id="Re90274926da24218"/>
    <p:sldId xmlns:r="http://schemas.openxmlformats.org/officeDocument/2006/relationships" id="274" r:id="Rb9890636c2cf4786"/>
    <p:sldId xmlns:r="http://schemas.openxmlformats.org/officeDocument/2006/relationships" id="275" r:id="Rd71a6880f2414f32"/>
    <p:sldId xmlns:r="http://schemas.openxmlformats.org/officeDocument/2006/relationships" id="276" r:id="R255af676a9ef4b56"/>
    <p:sldId xmlns:r="http://schemas.openxmlformats.org/officeDocument/2006/relationships" id="277" r:id="R53262e32f1744826"/>
    <p:sldId xmlns:r="http://schemas.openxmlformats.org/officeDocument/2006/relationships" id="278" r:id="R0dd8df394c9b443f"/>
    <p:sldId xmlns:r="http://schemas.openxmlformats.org/officeDocument/2006/relationships" id="279" r:id="Refb1648fa0c3462a"/>
    <p:sldId xmlns:r="http://schemas.openxmlformats.org/officeDocument/2006/relationships" id="280" r:id="R5a65b00cca3a4a40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14b25a140f54af3" /><Relationship Type="http://schemas.openxmlformats.org/officeDocument/2006/relationships/slideMaster" Target="/ppt/slideMasters/slideMaster1.xml" Id="R2beb6b69c3614839" /><Relationship Type="http://schemas.openxmlformats.org/officeDocument/2006/relationships/notesMaster" Target="/ppt/notesMasters/notesMaster1.xml" Id="R33245a0925f94c82" /><Relationship Type="http://schemas.openxmlformats.org/officeDocument/2006/relationships/presProps" Target="/ppt/presProps.xml" Id="R8c429d3f0623494e" /><Relationship Type="http://schemas.openxmlformats.org/officeDocument/2006/relationships/tableStyles" Target="/ppt/tableStyles.xml" Id="R102ca36fd5054b43" /><Relationship Type="http://schemas.openxmlformats.org/officeDocument/2006/relationships/slide" Target="/ppt/slides/slide1.xml" Id="Re73eeec51d274ce0" /><Relationship Type="http://schemas.openxmlformats.org/officeDocument/2006/relationships/slide" Target="/ppt/slides/slide2.xml" Id="R29f7073571d04efb" /><Relationship Type="http://schemas.openxmlformats.org/officeDocument/2006/relationships/slide" Target="/ppt/slides/slide3.xml" Id="R9dc2c34926844946" /><Relationship Type="http://schemas.openxmlformats.org/officeDocument/2006/relationships/slide" Target="/ppt/slides/slide4.xml" Id="R83391fcba6d244dd" /><Relationship Type="http://schemas.openxmlformats.org/officeDocument/2006/relationships/slide" Target="/ppt/slides/slide5.xml" Id="Rf875a66559b54e04" /><Relationship Type="http://schemas.openxmlformats.org/officeDocument/2006/relationships/slide" Target="/ppt/slides/slide6.xml" Id="R2959722ef6654e00" /><Relationship Type="http://schemas.openxmlformats.org/officeDocument/2006/relationships/slide" Target="/ppt/slides/slide7.xml" Id="R58da6694b8024336" /><Relationship Type="http://schemas.openxmlformats.org/officeDocument/2006/relationships/slide" Target="/ppt/slides/slide8.xml" Id="Rae6d9ba8d51e44da" /><Relationship Type="http://schemas.openxmlformats.org/officeDocument/2006/relationships/slide" Target="/ppt/slides/slide9.xml" Id="R8da50e78495545b5" /><Relationship Type="http://schemas.openxmlformats.org/officeDocument/2006/relationships/slide" Target="/ppt/slides/slide10.xml" Id="Rc5b819652bcb4c0f" /><Relationship Type="http://schemas.openxmlformats.org/officeDocument/2006/relationships/slide" Target="/ppt/slides/slide11.xml" Id="R03c33e059d364ec9" /><Relationship Type="http://schemas.openxmlformats.org/officeDocument/2006/relationships/slide" Target="/ppt/slides/slide12.xml" Id="Rf4acb9b8501e400a" /><Relationship Type="http://schemas.openxmlformats.org/officeDocument/2006/relationships/slide" Target="/ppt/slides/slide13.xml" Id="R09449b1e0c874612" /><Relationship Type="http://schemas.openxmlformats.org/officeDocument/2006/relationships/slide" Target="/ppt/slides/slide14.xml" Id="R2a5aae39f47b4b0a" /><Relationship Type="http://schemas.openxmlformats.org/officeDocument/2006/relationships/slide" Target="/ppt/slides/slide15.xml" Id="R416f884032e14020" /><Relationship Type="http://schemas.openxmlformats.org/officeDocument/2006/relationships/slide" Target="/ppt/slides/slide16.xml" Id="R2c4b540d5dbd40d1" /><Relationship Type="http://schemas.openxmlformats.org/officeDocument/2006/relationships/slide" Target="/ppt/slides/slide17.xml" Id="R9d263cfafc22417a" /><Relationship Type="http://schemas.openxmlformats.org/officeDocument/2006/relationships/slide" Target="/ppt/slides/slide18.xml" Id="Re90274926da24218" /><Relationship Type="http://schemas.openxmlformats.org/officeDocument/2006/relationships/slide" Target="/ppt/slides/slide19.xml" Id="Rb9890636c2cf4786" /><Relationship Type="http://schemas.openxmlformats.org/officeDocument/2006/relationships/slide" Target="/ppt/slides/slide20.xml" Id="Rd71a6880f2414f32" /><Relationship Type="http://schemas.openxmlformats.org/officeDocument/2006/relationships/slide" Target="/ppt/slides/slide21.xml" Id="R255af676a9ef4b56" /><Relationship Type="http://schemas.openxmlformats.org/officeDocument/2006/relationships/slide" Target="/ppt/slides/slide22.xml" Id="R53262e32f1744826" /><Relationship Type="http://schemas.openxmlformats.org/officeDocument/2006/relationships/slide" Target="/ppt/slides/slide23.xml" Id="R0dd8df394c9b443f" /><Relationship Type="http://schemas.openxmlformats.org/officeDocument/2006/relationships/slide" Target="/ppt/slides/slide24.xml" Id="Refb1648fa0c3462a" /><Relationship Type="http://schemas.openxmlformats.org/officeDocument/2006/relationships/slide" Target="/ppt/slides/slide25.xml" Id="R5a65b00cca3a4a4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78207679578451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82a5fbaa1d5462a" /><Relationship Type="http://schemas.openxmlformats.org/officeDocument/2006/relationships/notesMaster" Target="/ppt/notesMasters/notesMaster1.xml" Id="Rd8ce034eaded444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6e04d7ec6174787" /><Relationship Type="http://schemas.openxmlformats.org/officeDocument/2006/relationships/notesMaster" Target="/ppt/notesMasters/notesMaster1.xml" Id="Rf45fb23efb454c8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106a968150b4009" /><Relationship Type="http://schemas.openxmlformats.org/officeDocument/2006/relationships/notesMaster" Target="/ppt/notesMasters/notesMaster1.xml" Id="R714e4a55276c4fc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af5ee5670e4446c" /><Relationship Type="http://schemas.openxmlformats.org/officeDocument/2006/relationships/notesMaster" Target="/ppt/notesMasters/notesMaster1.xml" Id="R0faafef00166464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a70cb0bf6884461" /><Relationship Type="http://schemas.openxmlformats.org/officeDocument/2006/relationships/notesMaster" Target="/ppt/notesMasters/notesMaster1.xml" Id="R489f849a90a04ec7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bdc199772074153" /><Relationship Type="http://schemas.openxmlformats.org/officeDocument/2006/relationships/notesMaster" Target="/ppt/notesMasters/notesMaster1.xml" Id="R3639d8e2dc4e4100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6219d624fdf454c" /><Relationship Type="http://schemas.openxmlformats.org/officeDocument/2006/relationships/notesMaster" Target="/ppt/notesMasters/notesMaster1.xml" Id="R4525409970f74eb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1fcdfd40dd894cbd" /><Relationship Type="http://schemas.openxmlformats.org/officeDocument/2006/relationships/notesMaster" Target="/ppt/notesMasters/notesMaster1.xml" Id="R20dff51d37e34138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cc61ab25c224045" /><Relationship Type="http://schemas.openxmlformats.org/officeDocument/2006/relationships/notesMaster" Target="/ppt/notesMasters/notesMaster1.xml" Id="R0394a8aa2dbf4a1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88782f2d07ec4b66" /><Relationship Type="http://schemas.openxmlformats.org/officeDocument/2006/relationships/notesMaster" Target="/ppt/notesMasters/notesMaster1.xml" Id="R99e1958983224b2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00e8f48c9d442dd" /><Relationship Type="http://schemas.openxmlformats.org/officeDocument/2006/relationships/notesMaster" Target="/ppt/notesMasters/notesMaster1.xml" Id="R9c05cb2eae3648f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563e46c9a454325" /><Relationship Type="http://schemas.openxmlformats.org/officeDocument/2006/relationships/notesMaster" Target="/ppt/notesMasters/notesMaster1.xml" Id="R7e283e8e937c410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bff8e2f656b460b" /><Relationship Type="http://schemas.openxmlformats.org/officeDocument/2006/relationships/notesMaster" Target="/ppt/notesMasters/notesMaster1.xml" Id="R6f588c0723914a9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5ff8edde172441b0" /><Relationship Type="http://schemas.openxmlformats.org/officeDocument/2006/relationships/notesMaster" Target="/ppt/notesMasters/notesMaster1.xml" Id="R186ef4af80144a89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9ab688009cca46e5" /><Relationship Type="http://schemas.openxmlformats.org/officeDocument/2006/relationships/notesMaster" Target="/ppt/notesMasters/notesMaster1.xml" Id="R74b8dafa24c34853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28f69e5267af4e01" /><Relationship Type="http://schemas.openxmlformats.org/officeDocument/2006/relationships/notesMaster" Target="/ppt/notesMasters/notesMaster1.xml" Id="R6a5e5de3dbdd471e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2b3a0a0f1d0846f0" /><Relationship Type="http://schemas.openxmlformats.org/officeDocument/2006/relationships/notesMaster" Target="/ppt/notesMasters/notesMaster1.xml" Id="R1b92bdb556014e44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ee361e5352964995" /><Relationship Type="http://schemas.openxmlformats.org/officeDocument/2006/relationships/notesMaster" Target="/ppt/notesMasters/notesMaster1.xml" Id="Re10515642cfe4b95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315c6183a73a4967" /><Relationship Type="http://schemas.openxmlformats.org/officeDocument/2006/relationships/notesMaster" Target="/ppt/notesMasters/notesMaster1.xml" Id="Rdb962c5c7ef14492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54d30d23895948fd" /><Relationship Type="http://schemas.openxmlformats.org/officeDocument/2006/relationships/notesMaster" Target="/ppt/notesMasters/notesMaster1.xml" Id="R453a1944ba494f50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21003b27a278448e" /><Relationship Type="http://schemas.openxmlformats.org/officeDocument/2006/relationships/notesMaster" Target="/ppt/notesMasters/notesMaster1.xml" Id="Re8ccb57d7f9942ce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3c78e4bf64e34dc3" /><Relationship Type="http://schemas.openxmlformats.org/officeDocument/2006/relationships/notesMaster" Target="/ppt/notesMasters/notesMaster1.xml" Id="R6b4477e4465943e8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3c9abb8f441943c4" /><Relationship Type="http://schemas.openxmlformats.org/officeDocument/2006/relationships/notesMaster" Target="/ppt/notesMasters/notesMaster1.xml" Id="Rdc31b0c92d45435e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7d1d68b664ce4881" /><Relationship Type="http://schemas.openxmlformats.org/officeDocument/2006/relationships/notesMaster" Target="/ppt/notesMasters/notesMaster1.xml" Id="Re34c67e218f1428e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f134536ac9974305" /><Relationship Type="http://schemas.openxmlformats.org/officeDocument/2006/relationships/notesMaster" Target="/ppt/notesMasters/notesMaster1.xml" Id="R899d7a281a6f499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43bb5c4fde54d48" /><Relationship Type="http://schemas.openxmlformats.org/officeDocument/2006/relationships/image" Target="/ppt/media/image.png" Id="R57448a8daf844834" /><Relationship Type="http://schemas.openxmlformats.org/officeDocument/2006/relationships/image" Target="/ppt/media/image2.png" Id="Rbedc6ad4f74e4f52" /><Relationship Type="http://schemas.openxmlformats.org/officeDocument/2006/relationships/image" Target="/ppt/media/image.jpeg" Id="Rd967cac6b4ca4923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abbe3a90c944d7a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7448a8daf844834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bedc6ad4f74e4f52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967cac6b4ca4923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7ed40b9c0f8426c" /><Relationship Type="http://schemas.openxmlformats.org/officeDocument/2006/relationships/slideLayout" Target="/ppt/slideLayouts/slideLayout1.xml" Id="R3822906bc0ce4a19" /><Relationship Type="http://schemas.openxmlformats.org/officeDocument/2006/relationships/slideLayout" Target="/ppt/slideLayouts/slideLayout2.xml" Id="R525f4ee6d44d4c10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822906bc0ce4a19"/>
    <p:sldLayoutId xmlns:r="http://schemas.openxmlformats.org/officeDocument/2006/relationships" id="2147483650" r:id="R525f4ee6d44d4c10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7c666799e5464e" /><Relationship Type="http://schemas.openxmlformats.org/officeDocument/2006/relationships/notesSlide" Target="/ppt/notesSlides/notesSlide1.xml" Id="Rfa5534480c6747b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5dc14222a64ad2" /><Relationship Type="http://schemas.openxmlformats.org/officeDocument/2006/relationships/notesSlide" Target="/ppt/notesSlides/notesSlide2.xml" Id="R4978e3b107fd4a5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8f724c947c14eea" /><Relationship Type="http://schemas.openxmlformats.org/officeDocument/2006/relationships/notesSlide" Target="/ppt/notesSlides/notesSlide3.xml" Id="R78a641a3ed09424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34cbd9cdeb4c2d" /><Relationship Type="http://schemas.openxmlformats.org/officeDocument/2006/relationships/notesSlide" Target="/ppt/notesSlides/notesSlide4.xml" Id="R216a339f64f4413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85d9a218de4b9a" /><Relationship Type="http://schemas.openxmlformats.org/officeDocument/2006/relationships/notesSlide" Target="/ppt/notesSlides/notesSlide5.xml" Id="Rb815a26258f4456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d155e76cc324938" /><Relationship Type="http://schemas.openxmlformats.org/officeDocument/2006/relationships/notesSlide" Target="/ppt/notesSlides/notesSlide6.xml" Id="Rb34c2ba7d2ac471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d6a7ac00fb417f" /><Relationship Type="http://schemas.openxmlformats.org/officeDocument/2006/relationships/notesSlide" Target="/ppt/notesSlides/notesSlide7.xml" Id="Rdc8184abc992442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97ab7722def48ca" /><Relationship Type="http://schemas.openxmlformats.org/officeDocument/2006/relationships/notesSlide" Target="/ppt/notesSlides/notesSlide8.xml" Id="Rcc959c380bd948a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61461b1307439f" /><Relationship Type="http://schemas.openxmlformats.org/officeDocument/2006/relationships/notesSlide" Target="/ppt/notesSlides/notesSlide9.xml" Id="R94cbf5e3ebbb4ab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fa8b9b7b3a4bc9" /><Relationship Type="http://schemas.openxmlformats.org/officeDocument/2006/relationships/notesSlide" Target="/ppt/notesSlides/notesSlide10.xml" Id="Rde1ad945efe04b3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03cefe3f4740fa" /><Relationship Type="http://schemas.openxmlformats.org/officeDocument/2006/relationships/notesSlide" Target="/ppt/notesSlides/notesSlide11.xml" Id="Re2b55f99116e4ebb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86aa345a9884ec4" /><Relationship Type="http://schemas.openxmlformats.org/officeDocument/2006/relationships/notesSlide" Target="/ppt/notesSlides/notesSlide12.xml" Id="R7364f45ab27341ab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a8b820897944d9" /><Relationship Type="http://schemas.openxmlformats.org/officeDocument/2006/relationships/notesSlide" Target="/ppt/notesSlides/notesSlide13.xml" Id="R45fb79e4467c4a96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83c469822cc4d8b" /><Relationship Type="http://schemas.openxmlformats.org/officeDocument/2006/relationships/notesSlide" Target="/ppt/notesSlides/notesSlide14.xml" Id="Rd844551e582e4818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8ce2d9c2204570" /><Relationship Type="http://schemas.openxmlformats.org/officeDocument/2006/relationships/notesSlide" Target="/ppt/notesSlides/notesSlide15.xml" Id="Rd00f169cf9b544d5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963aab47424b4e" /><Relationship Type="http://schemas.openxmlformats.org/officeDocument/2006/relationships/notesSlide" Target="/ppt/notesSlides/notesSlide16.xml" Id="R4950d099ad754141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c1bd9ff156480d" /><Relationship Type="http://schemas.openxmlformats.org/officeDocument/2006/relationships/notesSlide" Target="/ppt/notesSlides/notesSlide17.xml" Id="R4f27796b15df4e80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c15dc7bf9b4676" /><Relationship Type="http://schemas.openxmlformats.org/officeDocument/2006/relationships/notesSlide" Target="/ppt/notesSlides/notesSlide18.xml" Id="R0d1beadb0cfa43e4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0ac7c6f0a35428d" /><Relationship Type="http://schemas.openxmlformats.org/officeDocument/2006/relationships/notesSlide" Target="/ppt/notesSlides/notesSlide19.xml" Id="Ra1a830a94d0644b7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b0e1a16210449b3" /><Relationship Type="http://schemas.openxmlformats.org/officeDocument/2006/relationships/notesSlide" Target="/ppt/notesSlides/notesSlide20.xml" Id="R7f18dae44412444a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dc21528fa84924" /><Relationship Type="http://schemas.openxmlformats.org/officeDocument/2006/relationships/notesSlide" Target="/ppt/notesSlides/notesSlide21.xml" Id="Recac25ec3d3c4fbb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b4d6c028284236" /><Relationship Type="http://schemas.openxmlformats.org/officeDocument/2006/relationships/notesSlide" Target="/ppt/notesSlides/notesSlide22.xml" Id="R9ec4bd66efc94422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2141b8bf3b4749" /><Relationship Type="http://schemas.openxmlformats.org/officeDocument/2006/relationships/notesSlide" Target="/ppt/notesSlides/notesSlide23.xml" Id="Ra304cd0582604277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3b7810c0ab4467" /><Relationship Type="http://schemas.openxmlformats.org/officeDocument/2006/relationships/notesSlide" Target="/ppt/notesSlides/notesSlide24.xml" Id="Rc74cbdb6e8814ea2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b4ddf1cc3124ca1" /><Relationship Type="http://schemas.openxmlformats.org/officeDocument/2006/relationships/notesSlide" Target="/ppt/notesSlides/notesSlide25.xml" Id="R9ffbc2e88378456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詩篇第139章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139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139:1  |  Psalms 139:1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大衛的詩，交與伶長。 耶和華啊，你已經鑒察我，認識我。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Musician, A Psalm of David. O LORD, thou hast searched me, and known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139:2  |  Psalms 139:2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我坐下，我起來，你都曉得； 你從遠處知道我的意念。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knowest my downsitting and mine uprising, thou understandest my thought afar off.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139:3  |  Psalms 139:3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我行路，我躺臥，你都細察； 你也深知我一切所行的。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compassest my path and my lying down, and art acquainted with all my ways.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139:4  |  Psalms 139:4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耶和華啊，我舌頭上的話， 你沒有一句不知道的。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there is not a word in my tongue, but, lo, O LORD, thou knowest it altogether.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139:5  |  Psalms 139:5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你在我前後環繞我， 按手在我身上。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beset me behind and before, and laid thine hand upon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139:6  |  Psalms 139:6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[這樣的]知識奇妙，是我不能測的， 至高，是我不能及的。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Such knowledge is too wonderful for me; it is high, I cannot attain unto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139:7  |  Psalms 139:7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我往哪裏去躲避你的靈？ 我往哪裏逃、躲避你的面？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Whither shall I go from thy spirit? or whither shall I flee from thy presence?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139:8  |  Psalms 139:8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我若升到天上，你在那裏； 我若在陰間下榻，你也在那裏。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ascend up into heaven, thou art there: if I make my bed in hell, behold, thou art there.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139:9  |  Psalms 139:9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我若展開清晨的翅膀， [飛]到海極居住，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take the wings of the morning, and dwell in the uttermost parts of the sea;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139:10  |  Psalms 139:10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就是在那裏，你的手必引導我； 你的右手也必扶持我。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Even there shall thy hand lead me, and thy right hand shall hold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139:11  |  Psalms 139:11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我若說：黑暗必定遮蔽我， 我周圍的亮光必成為黑夜；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say, Surely the darkness shall cover me; even the night shall be light about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139:12  |  Psalms 139:12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黑暗也不能遮蔽我，使你不見， 黑夜卻如白晝發亮。 黑暗和光明，[在你看]都是一樣。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the darkness hideth not from thee; but the night shineth as the day: the darkness and the light are both alike to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139:13  |  Psalms 139:13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我的肺腑是你所造的； 我在母腹中，你已覆庇我。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 hast possessed my reins: thou hast covered me in my mother’s womb.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139:14  |  Psalms 139:14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我要稱謝你，因我受造，奇妙可畏； 你的作為奇妙，這是我心深知道的。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praise thee; for I am fearfully and wonderfully made: marvellous are thy works; and that my soul knoweth right well.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139:15  |  Psalms 139:15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我在暗中受造，在地的深處被聯絡； 那時，我的形體並不向你隱藏。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substance was not hid from thee, when I was made in secret, and curiously wrought in the lowest parts of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139:16  |  Psalms 139:16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我未成形的體質，你的眼早已看見了； 你所定的日子，我尚未度一日， 你都寫在你的冊上了。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Thine eyes did see my substance, yet being unperfect; and in thy book all my members were written, which in continuance were fashioned, when as yet there was none of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139:17  |  Psalms 139:17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神啊，你的意念向我何等寶貴！ 其數何等眾多！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precious also are thy thoughts unto me, O God! how great is the sum of them!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139:18  |  Psalms 139:18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我若數點，比海沙更多； 我睡醒的時候，仍和你同在。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should count them, they are more in number than the sand: when I awake, I am still with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139:19  |  Psalms 139:19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神啊，你必要殺戮惡人； 所以，你們好流人血的，離開我去吧！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Surely thou wilt slay the wicked, O God: depart from me therefore, ye bloody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139:20  |  Psalms 139:20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因為他們說惡言頂撞你； 你的仇敵也妄稱[你的名]。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they speak against thee wickedly, and thine enemies take thy name in vain.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139:21  |  Psalms 139:21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耶和華啊，恨惡你的，我豈不恨惡他們嗎？ 攻擊你的，我豈不憎嫌他們嗎？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Do not I hate them, O LORD, that hate thee? and am not I grieved with those that rise up against thee?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139:22  |  Psalms 139:22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我切切地恨惡他們， 以他們為仇敵。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hate them with perfect hatred: I count them mine enemies.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139:23  |  Psalms 139:23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神啊，求你鑒察我，知道我的心思， 試煉我，知道我的意念，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Search me, O God, and know my heart: try me, and know my thoughts: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139:24  |  Psalms 139:24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看在我裏面有甚麼惡行沒有， 引導我走永生的道路。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see if there be any wicked way in me, and lead me in the way everlasting.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2026-08-26T10:33:19.5820000Z</dcterms:created>
  <dcterms:modified xsi:type="dcterms:W3CDTF">2026-08-26T10:33:19.5820000Z</dcterms:modified>
</coreProperties>
</file>