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  <Override PartName="/ppt/slides/slide56.xml" ContentType="application/vnd.openxmlformats-officedocument.presentationml.slide+xml"/>
  <Override PartName="/ppt/notesSlides/notesSlide56.xml" ContentType="application/vnd.openxmlformats-officedocument.presentationml.notesSlide+xml"/>
  <Override PartName="/ppt/slides/slide57.xml" ContentType="application/vnd.openxmlformats-officedocument.presentationml.slide+xml"/>
  <Override PartName="/ppt/notesSlides/notesSlide57.xml" ContentType="application/vnd.openxmlformats-officedocument.presentationml.notesSlide+xml"/>
  <Override PartName="/ppt/slides/slide58.xml" ContentType="application/vnd.openxmlformats-officedocument.presentationml.slide+xml"/>
  <Override PartName="/ppt/notesSlides/notesSlide58.xml" ContentType="application/vnd.openxmlformats-officedocument.presentationml.notesSlide+xml"/>
  <Override PartName="/ppt/slides/slide59.xml" ContentType="application/vnd.openxmlformats-officedocument.presentationml.slide+xml"/>
  <Override PartName="/ppt/notesSlides/notesSlide59.xml" ContentType="application/vnd.openxmlformats-officedocument.presentationml.notesSlide+xml"/>
  <Override PartName="/ppt/slides/slide60.xml" ContentType="application/vnd.openxmlformats-officedocument.presentationml.slide+xml"/>
  <Override PartName="/ppt/notesSlides/notesSlide60.xml" ContentType="application/vnd.openxmlformats-officedocument.presentationml.notesSlide+xml"/>
  <Override PartName="/ppt/slides/slide61.xml" ContentType="application/vnd.openxmlformats-officedocument.presentationml.slide+xml"/>
  <Override PartName="/ppt/notesSlides/notesSlide61.xml" ContentType="application/vnd.openxmlformats-officedocument.presentationml.notesSlide+xml"/>
  <Override PartName="/ppt/slides/slide62.xml" ContentType="application/vnd.openxmlformats-officedocument.presentationml.slide+xml"/>
  <Override PartName="/ppt/notesSlides/notesSlide62.xml" ContentType="application/vnd.openxmlformats-officedocument.presentationml.notesSlide+xml"/>
  <Override PartName="/ppt/slides/slide63.xml" ContentType="application/vnd.openxmlformats-officedocument.presentationml.slide+xml"/>
  <Override PartName="/ppt/notesSlides/notesSlide63.xml" ContentType="application/vnd.openxmlformats-officedocument.presentationml.notesSlide+xml"/>
  <Override PartName="/ppt/slides/slide64.xml" ContentType="application/vnd.openxmlformats-officedocument.presentationml.slide+xml"/>
  <Override PartName="/ppt/notesSlides/notesSlide64.xml" ContentType="application/vnd.openxmlformats-officedocument.presentationml.notesSlide+xml"/>
  <Override PartName="/ppt/slides/slide65.xml" ContentType="application/vnd.openxmlformats-officedocument.presentationml.slide+xml"/>
  <Override PartName="/ppt/notesSlides/notesSlide65.xml" ContentType="application/vnd.openxmlformats-officedocument.presentationml.notesSlide+xml"/>
  <Override PartName="/ppt/slides/slide66.xml" ContentType="application/vnd.openxmlformats-officedocument.presentationml.slide+xml"/>
  <Override PartName="/ppt/notesSlides/notesSlide66.xml" ContentType="application/vnd.openxmlformats-officedocument.presentationml.notesSlide+xml"/>
  <Override PartName="/ppt/slides/slide67.xml" ContentType="application/vnd.openxmlformats-officedocument.presentationml.slide+xml"/>
  <Override PartName="/ppt/notesSlides/notesSlide67.xml" ContentType="application/vnd.openxmlformats-officedocument.presentationml.notesSlide+xml"/>
  <Override PartName="/ppt/slides/slide68.xml" ContentType="application/vnd.openxmlformats-officedocument.presentationml.slide+xml"/>
  <Override PartName="/ppt/notesSlides/notesSlide68.xml" ContentType="application/vnd.openxmlformats-officedocument.presentationml.notesSlide+xml"/>
  <Override PartName="/ppt/slides/slide69.xml" ContentType="application/vnd.openxmlformats-officedocument.presentationml.slide+xml"/>
  <Override PartName="/ppt/notesSlides/notesSlide69.xml" ContentType="application/vnd.openxmlformats-officedocument.presentationml.notesSlide+xml"/>
  <Override PartName="/ppt/slides/slide70.xml" ContentType="application/vnd.openxmlformats-officedocument.presentationml.slide+xml"/>
  <Override PartName="/ppt/notesSlides/notesSlide70.xml" ContentType="application/vnd.openxmlformats-officedocument.presentationml.notesSlide+xml"/>
  <Override PartName="/ppt/slides/slide71.xml" ContentType="application/vnd.openxmlformats-officedocument.presentationml.slide+xml"/>
  <Override PartName="/ppt/notesSlides/notesSlide71.xml" ContentType="application/vnd.openxmlformats-officedocument.presentationml.notesSlide+xml"/>
  <Override PartName="/ppt/slides/slide72.xml" ContentType="application/vnd.openxmlformats-officedocument.presentationml.slide+xml"/>
  <Override PartName="/ppt/notesSlides/notesSlide72.xml" ContentType="application/vnd.openxmlformats-officedocument.presentationml.notesSlide+xml"/>
  <Override PartName="/ppt/slides/slide73.xml" ContentType="application/vnd.openxmlformats-officedocument.presentationml.slide+xml"/>
  <Override PartName="/ppt/notesSlides/notesSlide73.xml" ContentType="application/vnd.openxmlformats-officedocument.presentationml.notesSlide+xml"/>
  <Override PartName="/ppt/slides/slide74.xml" ContentType="application/vnd.openxmlformats-officedocument.presentationml.slide+xml"/>
  <Override PartName="/ppt/notesSlides/notesSlide74.xml" ContentType="application/vnd.openxmlformats-officedocument.presentationml.notesSlide+xml"/>
  <Override PartName="/ppt/slides/slide75.xml" ContentType="application/vnd.openxmlformats-officedocument.presentationml.slide+xml"/>
  <Override PartName="/ppt/notesSlides/notesSlide75.xml" ContentType="application/vnd.openxmlformats-officedocument.presentationml.notesSlide+xml"/>
  <Override PartName="/ppt/slides/slide76.xml" ContentType="application/vnd.openxmlformats-officedocument.presentationml.slide+xml"/>
  <Override PartName="/ppt/notesSlides/notesSlide7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e056aa71f5b4137" /><Relationship Type="http://schemas.openxmlformats.org/officeDocument/2006/relationships/extended-properties" Target="/docProps/app.xml" Id="R487841fe972b4375" /><Relationship Type="http://schemas.openxmlformats.org/officeDocument/2006/relationships/officeDocument" Target="/ppt/presentation.xml" Id="Rd6edc23347b0442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8e3d5f27b294b97"/>
  </p:sldMasterIdLst>
  <p:notesMasterIdLst>
    <p:notesMasterId xmlns:r="http://schemas.openxmlformats.org/officeDocument/2006/relationships" r:id="Rad1352a37c58458a"/>
  </p:notesMasterIdLst>
  <p:sldIdLst>
    <p:sldId xmlns:r="http://schemas.openxmlformats.org/officeDocument/2006/relationships" id="256" r:id="Rd642384911814fa8"/>
    <p:sldId xmlns:r="http://schemas.openxmlformats.org/officeDocument/2006/relationships" id="257" r:id="R09a57615d3be4571"/>
    <p:sldId xmlns:r="http://schemas.openxmlformats.org/officeDocument/2006/relationships" id="258" r:id="Rdb62bfef4d9b418d"/>
    <p:sldId xmlns:r="http://schemas.openxmlformats.org/officeDocument/2006/relationships" id="259" r:id="Rea8f38f6d7a4445c"/>
    <p:sldId xmlns:r="http://schemas.openxmlformats.org/officeDocument/2006/relationships" id="260" r:id="Re07afefb75814568"/>
    <p:sldId xmlns:r="http://schemas.openxmlformats.org/officeDocument/2006/relationships" id="261" r:id="Rbcdee76375094aaa"/>
    <p:sldId xmlns:r="http://schemas.openxmlformats.org/officeDocument/2006/relationships" id="262" r:id="Rfbb0ad96ab6e40c3"/>
    <p:sldId xmlns:r="http://schemas.openxmlformats.org/officeDocument/2006/relationships" id="263" r:id="R8e13e59925994d91"/>
    <p:sldId xmlns:r="http://schemas.openxmlformats.org/officeDocument/2006/relationships" id="264" r:id="R2568d8f475874b00"/>
    <p:sldId xmlns:r="http://schemas.openxmlformats.org/officeDocument/2006/relationships" id="265" r:id="Ra2813809ae544d6a"/>
    <p:sldId xmlns:r="http://schemas.openxmlformats.org/officeDocument/2006/relationships" id="266" r:id="R48b69b4bb5414d90"/>
    <p:sldId xmlns:r="http://schemas.openxmlformats.org/officeDocument/2006/relationships" id="267" r:id="Rda138058f5fe4b56"/>
    <p:sldId xmlns:r="http://schemas.openxmlformats.org/officeDocument/2006/relationships" id="268" r:id="R50bd61f221fd4296"/>
    <p:sldId xmlns:r="http://schemas.openxmlformats.org/officeDocument/2006/relationships" id="269" r:id="R98db405761ae4905"/>
    <p:sldId xmlns:r="http://schemas.openxmlformats.org/officeDocument/2006/relationships" id="270" r:id="Re88e8046d4b443c1"/>
    <p:sldId xmlns:r="http://schemas.openxmlformats.org/officeDocument/2006/relationships" id="271" r:id="R9beeff6dd6a74634"/>
    <p:sldId xmlns:r="http://schemas.openxmlformats.org/officeDocument/2006/relationships" id="272" r:id="R9647cc665d554edd"/>
    <p:sldId xmlns:r="http://schemas.openxmlformats.org/officeDocument/2006/relationships" id="273" r:id="R76d6b41e0fc9449b"/>
    <p:sldId xmlns:r="http://schemas.openxmlformats.org/officeDocument/2006/relationships" id="274" r:id="R08fa322352e74f52"/>
    <p:sldId xmlns:r="http://schemas.openxmlformats.org/officeDocument/2006/relationships" id="275" r:id="Refd3b60d2f604297"/>
    <p:sldId xmlns:r="http://schemas.openxmlformats.org/officeDocument/2006/relationships" id="276" r:id="Rb478255746274014"/>
    <p:sldId xmlns:r="http://schemas.openxmlformats.org/officeDocument/2006/relationships" id="277" r:id="R1701a82e73bd4f49"/>
    <p:sldId xmlns:r="http://schemas.openxmlformats.org/officeDocument/2006/relationships" id="278" r:id="Rbaf9220eb2e643f3"/>
    <p:sldId xmlns:r="http://schemas.openxmlformats.org/officeDocument/2006/relationships" id="279" r:id="R0b28724ad65c43e4"/>
    <p:sldId xmlns:r="http://schemas.openxmlformats.org/officeDocument/2006/relationships" id="280" r:id="R4b8aba7d78ad4d33"/>
    <p:sldId xmlns:r="http://schemas.openxmlformats.org/officeDocument/2006/relationships" id="281" r:id="R5536b81a4078425c"/>
    <p:sldId xmlns:r="http://schemas.openxmlformats.org/officeDocument/2006/relationships" id="282" r:id="R8af5eeaf1f174cf8"/>
    <p:sldId xmlns:r="http://schemas.openxmlformats.org/officeDocument/2006/relationships" id="283" r:id="R6adfc56dd8af44eb"/>
    <p:sldId xmlns:r="http://schemas.openxmlformats.org/officeDocument/2006/relationships" id="284" r:id="R80bdbc3ea1b7473a"/>
    <p:sldId xmlns:r="http://schemas.openxmlformats.org/officeDocument/2006/relationships" id="285" r:id="R91dff09c194b4725"/>
    <p:sldId xmlns:r="http://schemas.openxmlformats.org/officeDocument/2006/relationships" id="286" r:id="Rf8d7fb84ca5a406c"/>
    <p:sldId xmlns:r="http://schemas.openxmlformats.org/officeDocument/2006/relationships" id="287" r:id="R4b68afe610284bb7"/>
    <p:sldId xmlns:r="http://schemas.openxmlformats.org/officeDocument/2006/relationships" id="288" r:id="R07862739de3f4f63"/>
    <p:sldId xmlns:r="http://schemas.openxmlformats.org/officeDocument/2006/relationships" id="289" r:id="R2e39e2aabe63421b"/>
    <p:sldId xmlns:r="http://schemas.openxmlformats.org/officeDocument/2006/relationships" id="290" r:id="Ra298b1d52d8a494e"/>
    <p:sldId xmlns:r="http://schemas.openxmlformats.org/officeDocument/2006/relationships" id="291" r:id="R12ae028093f34855"/>
    <p:sldId xmlns:r="http://schemas.openxmlformats.org/officeDocument/2006/relationships" id="292" r:id="R34ab6f98bb4b47a2"/>
    <p:sldId xmlns:r="http://schemas.openxmlformats.org/officeDocument/2006/relationships" id="293" r:id="R33947a3087a445cd"/>
    <p:sldId xmlns:r="http://schemas.openxmlformats.org/officeDocument/2006/relationships" id="294" r:id="R3b67359d486b4a09"/>
    <p:sldId xmlns:r="http://schemas.openxmlformats.org/officeDocument/2006/relationships" id="295" r:id="Rd0376845e9e44f82"/>
    <p:sldId xmlns:r="http://schemas.openxmlformats.org/officeDocument/2006/relationships" id="296" r:id="Re497eab357e7406c"/>
    <p:sldId xmlns:r="http://schemas.openxmlformats.org/officeDocument/2006/relationships" id="297" r:id="R638a74ec924b4691"/>
    <p:sldId xmlns:r="http://schemas.openxmlformats.org/officeDocument/2006/relationships" id="298" r:id="R04727e62f7944a3e"/>
    <p:sldId xmlns:r="http://schemas.openxmlformats.org/officeDocument/2006/relationships" id="299" r:id="Rc16e92b6043e4ec3"/>
    <p:sldId xmlns:r="http://schemas.openxmlformats.org/officeDocument/2006/relationships" id="300" r:id="R5d7becfaabc34145"/>
    <p:sldId xmlns:r="http://schemas.openxmlformats.org/officeDocument/2006/relationships" id="301" r:id="R83f21f1c77714057"/>
    <p:sldId xmlns:r="http://schemas.openxmlformats.org/officeDocument/2006/relationships" id="302" r:id="Rfd16f60ab79c4c1c"/>
    <p:sldId xmlns:r="http://schemas.openxmlformats.org/officeDocument/2006/relationships" id="303" r:id="R6686cd083e8b4c41"/>
    <p:sldId xmlns:r="http://schemas.openxmlformats.org/officeDocument/2006/relationships" id="304" r:id="R9787fbfb19454d78"/>
    <p:sldId xmlns:r="http://schemas.openxmlformats.org/officeDocument/2006/relationships" id="305" r:id="Ra81a23a2ce874e23"/>
    <p:sldId xmlns:r="http://schemas.openxmlformats.org/officeDocument/2006/relationships" id="306" r:id="R4369bdfd912d4299"/>
    <p:sldId xmlns:r="http://schemas.openxmlformats.org/officeDocument/2006/relationships" id="307" r:id="R44a61f59e5b74281"/>
    <p:sldId xmlns:r="http://schemas.openxmlformats.org/officeDocument/2006/relationships" id="308" r:id="R930bff91cba34a8c"/>
    <p:sldId xmlns:r="http://schemas.openxmlformats.org/officeDocument/2006/relationships" id="309" r:id="R21531b4ee710476e"/>
    <p:sldId xmlns:r="http://schemas.openxmlformats.org/officeDocument/2006/relationships" id="310" r:id="R4d8d0a68b37d493e"/>
    <p:sldId xmlns:r="http://schemas.openxmlformats.org/officeDocument/2006/relationships" id="311" r:id="R11c6a63fe8cb40f0"/>
    <p:sldId xmlns:r="http://schemas.openxmlformats.org/officeDocument/2006/relationships" id="312" r:id="Rb63b0610bf3c4a0d"/>
    <p:sldId xmlns:r="http://schemas.openxmlformats.org/officeDocument/2006/relationships" id="313" r:id="Rbebae824838e4aff"/>
    <p:sldId xmlns:r="http://schemas.openxmlformats.org/officeDocument/2006/relationships" id="314" r:id="Ra80048f8d6d34996"/>
    <p:sldId xmlns:r="http://schemas.openxmlformats.org/officeDocument/2006/relationships" id="315" r:id="R6605067b5fd24fc1"/>
    <p:sldId xmlns:r="http://schemas.openxmlformats.org/officeDocument/2006/relationships" id="316" r:id="Rc3735fa3a51441ae"/>
    <p:sldId xmlns:r="http://schemas.openxmlformats.org/officeDocument/2006/relationships" id="317" r:id="R080674e996344778"/>
    <p:sldId xmlns:r="http://schemas.openxmlformats.org/officeDocument/2006/relationships" id="318" r:id="R645413bf2f6a491d"/>
    <p:sldId xmlns:r="http://schemas.openxmlformats.org/officeDocument/2006/relationships" id="319" r:id="R14b098b0cfd84174"/>
    <p:sldId xmlns:r="http://schemas.openxmlformats.org/officeDocument/2006/relationships" id="320" r:id="Rd262f467feef4648"/>
    <p:sldId xmlns:r="http://schemas.openxmlformats.org/officeDocument/2006/relationships" id="321" r:id="Rc3d119b50cd84f98"/>
    <p:sldId xmlns:r="http://schemas.openxmlformats.org/officeDocument/2006/relationships" id="322" r:id="R8471f680d4034f65"/>
    <p:sldId xmlns:r="http://schemas.openxmlformats.org/officeDocument/2006/relationships" id="323" r:id="R73348a5b9a6b4e47"/>
    <p:sldId xmlns:r="http://schemas.openxmlformats.org/officeDocument/2006/relationships" id="324" r:id="Red51fd7b1a7744d7"/>
    <p:sldId xmlns:r="http://schemas.openxmlformats.org/officeDocument/2006/relationships" id="325" r:id="R587c98815ecf43ad"/>
    <p:sldId xmlns:r="http://schemas.openxmlformats.org/officeDocument/2006/relationships" id="326" r:id="Rca4e064986124809"/>
    <p:sldId xmlns:r="http://schemas.openxmlformats.org/officeDocument/2006/relationships" id="327" r:id="Raea506de936e4205"/>
    <p:sldId xmlns:r="http://schemas.openxmlformats.org/officeDocument/2006/relationships" id="328" r:id="Rafa9cc5bd256496e"/>
    <p:sldId xmlns:r="http://schemas.openxmlformats.org/officeDocument/2006/relationships" id="329" r:id="Readdc7d6dced4d98"/>
    <p:sldId xmlns:r="http://schemas.openxmlformats.org/officeDocument/2006/relationships" id="330" r:id="R230d0acbc8524ddb"/>
    <p:sldId xmlns:r="http://schemas.openxmlformats.org/officeDocument/2006/relationships" id="331" r:id="R89ddc167ebd143c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afa0f7b9ce944a0" /><Relationship Type="http://schemas.openxmlformats.org/officeDocument/2006/relationships/slideMaster" Target="/ppt/slideMasters/slideMaster1.xml" Id="R08e3d5f27b294b97" /><Relationship Type="http://schemas.openxmlformats.org/officeDocument/2006/relationships/notesMaster" Target="/ppt/notesMasters/notesMaster1.xml" Id="Rad1352a37c58458a" /><Relationship Type="http://schemas.openxmlformats.org/officeDocument/2006/relationships/presProps" Target="/ppt/presProps.xml" Id="R491542f48fc24122" /><Relationship Type="http://schemas.openxmlformats.org/officeDocument/2006/relationships/tableStyles" Target="/ppt/tableStyles.xml" Id="R01dffd0026804836" /><Relationship Type="http://schemas.openxmlformats.org/officeDocument/2006/relationships/slide" Target="/ppt/slides/slide1.xml" Id="Rd642384911814fa8" /><Relationship Type="http://schemas.openxmlformats.org/officeDocument/2006/relationships/slide" Target="/ppt/slides/slide2.xml" Id="R09a57615d3be4571" /><Relationship Type="http://schemas.openxmlformats.org/officeDocument/2006/relationships/slide" Target="/ppt/slides/slide3.xml" Id="Rdb62bfef4d9b418d" /><Relationship Type="http://schemas.openxmlformats.org/officeDocument/2006/relationships/slide" Target="/ppt/slides/slide4.xml" Id="Rea8f38f6d7a4445c" /><Relationship Type="http://schemas.openxmlformats.org/officeDocument/2006/relationships/slide" Target="/ppt/slides/slide5.xml" Id="Re07afefb75814568" /><Relationship Type="http://schemas.openxmlformats.org/officeDocument/2006/relationships/slide" Target="/ppt/slides/slide6.xml" Id="Rbcdee76375094aaa" /><Relationship Type="http://schemas.openxmlformats.org/officeDocument/2006/relationships/slide" Target="/ppt/slides/slide7.xml" Id="Rfbb0ad96ab6e40c3" /><Relationship Type="http://schemas.openxmlformats.org/officeDocument/2006/relationships/slide" Target="/ppt/slides/slide8.xml" Id="R8e13e59925994d91" /><Relationship Type="http://schemas.openxmlformats.org/officeDocument/2006/relationships/slide" Target="/ppt/slides/slide9.xml" Id="R2568d8f475874b00" /><Relationship Type="http://schemas.openxmlformats.org/officeDocument/2006/relationships/slide" Target="/ppt/slides/slide10.xml" Id="Ra2813809ae544d6a" /><Relationship Type="http://schemas.openxmlformats.org/officeDocument/2006/relationships/slide" Target="/ppt/slides/slide11.xml" Id="R48b69b4bb5414d90" /><Relationship Type="http://schemas.openxmlformats.org/officeDocument/2006/relationships/slide" Target="/ppt/slides/slide12.xml" Id="Rda138058f5fe4b56" /><Relationship Type="http://schemas.openxmlformats.org/officeDocument/2006/relationships/slide" Target="/ppt/slides/slide13.xml" Id="R50bd61f221fd4296" /><Relationship Type="http://schemas.openxmlformats.org/officeDocument/2006/relationships/slide" Target="/ppt/slides/slide14.xml" Id="R98db405761ae4905" /><Relationship Type="http://schemas.openxmlformats.org/officeDocument/2006/relationships/slide" Target="/ppt/slides/slide15.xml" Id="Re88e8046d4b443c1" /><Relationship Type="http://schemas.openxmlformats.org/officeDocument/2006/relationships/slide" Target="/ppt/slides/slide16.xml" Id="R9beeff6dd6a74634" /><Relationship Type="http://schemas.openxmlformats.org/officeDocument/2006/relationships/slide" Target="/ppt/slides/slide17.xml" Id="R9647cc665d554edd" /><Relationship Type="http://schemas.openxmlformats.org/officeDocument/2006/relationships/slide" Target="/ppt/slides/slide18.xml" Id="R76d6b41e0fc9449b" /><Relationship Type="http://schemas.openxmlformats.org/officeDocument/2006/relationships/slide" Target="/ppt/slides/slide19.xml" Id="R08fa322352e74f52" /><Relationship Type="http://schemas.openxmlformats.org/officeDocument/2006/relationships/slide" Target="/ppt/slides/slide20.xml" Id="Refd3b60d2f604297" /><Relationship Type="http://schemas.openxmlformats.org/officeDocument/2006/relationships/slide" Target="/ppt/slides/slide21.xml" Id="Rb478255746274014" /><Relationship Type="http://schemas.openxmlformats.org/officeDocument/2006/relationships/slide" Target="/ppt/slides/slide22.xml" Id="R1701a82e73bd4f49" /><Relationship Type="http://schemas.openxmlformats.org/officeDocument/2006/relationships/slide" Target="/ppt/slides/slide23.xml" Id="Rbaf9220eb2e643f3" /><Relationship Type="http://schemas.openxmlformats.org/officeDocument/2006/relationships/slide" Target="/ppt/slides/slide24.xml" Id="R0b28724ad65c43e4" /><Relationship Type="http://schemas.openxmlformats.org/officeDocument/2006/relationships/slide" Target="/ppt/slides/slide25.xml" Id="R4b8aba7d78ad4d33" /><Relationship Type="http://schemas.openxmlformats.org/officeDocument/2006/relationships/slide" Target="/ppt/slides/slide26.xml" Id="R5536b81a4078425c" /><Relationship Type="http://schemas.openxmlformats.org/officeDocument/2006/relationships/slide" Target="/ppt/slides/slide27.xml" Id="R8af5eeaf1f174cf8" /><Relationship Type="http://schemas.openxmlformats.org/officeDocument/2006/relationships/slide" Target="/ppt/slides/slide28.xml" Id="R6adfc56dd8af44eb" /><Relationship Type="http://schemas.openxmlformats.org/officeDocument/2006/relationships/slide" Target="/ppt/slides/slide29.xml" Id="R80bdbc3ea1b7473a" /><Relationship Type="http://schemas.openxmlformats.org/officeDocument/2006/relationships/slide" Target="/ppt/slides/slide30.xml" Id="R91dff09c194b4725" /><Relationship Type="http://schemas.openxmlformats.org/officeDocument/2006/relationships/slide" Target="/ppt/slides/slide31.xml" Id="Rf8d7fb84ca5a406c" /><Relationship Type="http://schemas.openxmlformats.org/officeDocument/2006/relationships/slide" Target="/ppt/slides/slide32.xml" Id="R4b68afe610284bb7" /><Relationship Type="http://schemas.openxmlformats.org/officeDocument/2006/relationships/slide" Target="/ppt/slides/slide33.xml" Id="R07862739de3f4f63" /><Relationship Type="http://schemas.openxmlformats.org/officeDocument/2006/relationships/slide" Target="/ppt/slides/slide34.xml" Id="R2e39e2aabe63421b" /><Relationship Type="http://schemas.openxmlformats.org/officeDocument/2006/relationships/slide" Target="/ppt/slides/slide35.xml" Id="Ra298b1d52d8a494e" /><Relationship Type="http://schemas.openxmlformats.org/officeDocument/2006/relationships/slide" Target="/ppt/slides/slide36.xml" Id="R12ae028093f34855" /><Relationship Type="http://schemas.openxmlformats.org/officeDocument/2006/relationships/slide" Target="/ppt/slides/slide37.xml" Id="R34ab6f98bb4b47a2" /><Relationship Type="http://schemas.openxmlformats.org/officeDocument/2006/relationships/slide" Target="/ppt/slides/slide38.xml" Id="R33947a3087a445cd" /><Relationship Type="http://schemas.openxmlformats.org/officeDocument/2006/relationships/slide" Target="/ppt/slides/slide39.xml" Id="R3b67359d486b4a09" /><Relationship Type="http://schemas.openxmlformats.org/officeDocument/2006/relationships/slide" Target="/ppt/slides/slide40.xml" Id="Rd0376845e9e44f82" /><Relationship Type="http://schemas.openxmlformats.org/officeDocument/2006/relationships/slide" Target="/ppt/slides/slide41.xml" Id="Re497eab357e7406c" /><Relationship Type="http://schemas.openxmlformats.org/officeDocument/2006/relationships/slide" Target="/ppt/slides/slide42.xml" Id="R638a74ec924b4691" /><Relationship Type="http://schemas.openxmlformats.org/officeDocument/2006/relationships/slide" Target="/ppt/slides/slide43.xml" Id="R04727e62f7944a3e" /><Relationship Type="http://schemas.openxmlformats.org/officeDocument/2006/relationships/slide" Target="/ppt/slides/slide44.xml" Id="Rc16e92b6043e4ec3" /><Relationship Type="http://schemas.openxmlformats.org/officeDocument/2006/relationships/slide" Target="/ppt/slides/slide45.xml" Id="R5d7becfaabc34145" /><Relationship Type="http://schemas.openxmlformats.org/officeDocument/2006/relationships/slide" Target="/ppt/slides/slide46.xml" Id="R83f21f1c77714057" /><Relationship Type="http://schemas.openxmlformats.org/officeDocument/2006/relationships/slide" Target="/ppt/slides/slide47.xml" Id="Rfd16f60ab79c4c1c" /><Relationship Type="http://schemas.openxmlformats.org/officeDocument/2006/relationships/slide" Target="/ppt/slides/slide48.xml" Id="R6686cd083e8b4c41" /><Relationship Type="http://schemas.openxmlformats.org/officeDocument/2006/relationships/slide" Target="/ppt/slides/slide49.xml" Id="R9787fbfb19454d78" /><Relationship Type="http://schemas.openxmlformats.org/officeDocument/2006/relationships/slide" Target="/ppt/slides/slide50.xml" Id="Ra81a23a2ce874e23" /><Relationship Type="http://schemas.openxmlformats.org/officeDocument/2006/relationships/slide" Target="/ppt/slides/slide51.xml" Id="R4369bdfd912d4299" /><Relationship Type="http://schemas.openxmlformats.org/officeDocument/2006/relationships/slide" Target="/ppt/slides/slide52.xml" Id="R44a61f59e5b74281" /><Relationship Type="http://schemas.openxmlformats.org/officeDocument/2006/relationships/slide" Target="/ppt/slides/slide53.xml" Id="R930bff91cba34a8c" /><Relationship Type="http://schemas.openxmlformats.org/officeDocument/2006/relationships/slide" Target="/ppt/slides/slide54.xml" Id="R21531b4ee710476e" /><Relationship Type="http://schemas.openxmlformats.org/officeDocument/2006/relationships/slide" Target="/ppt/slides/slide55.xml" Id="R4d8d0a68b37d493e" /><Relationship Type="http://schemas.openxmlformats.org/officeDocument/2006/relationships/slide" Target="/ppt/slides/slide56.xml" Id="R11c6a63fe8cb40f0" /><Relationship Type="http://schemas.openxmlformats.org/officeDocument/2006/relationships/slide" Target="/ppt/slides/slide57.xml" Id="Rb63b0610bf3c4a0d" /><Relationship Type="http://schemas.openxmlformats.org/officeDocument/2006/relationships/slide" Target="/ppt/slides/slide58.xml" Id="Rbebae824838e4aff" /><Relationship Type="http://schemas.openxmlformats.org/officeDocument/2006/relationships/slide" Target="/ppt/slides/slide59.xml" Id="Ra80048f8d6d34996" /><Relationship Type="http://schemas.openxmlformats.org/officeDocument/2006/relationships/slide" Target="/ppt/slides/slide60.xml" Id="R6605067b5fd24fc1" /><Relationship Type="http://schemas.openxmlformats.org/officeDocument/2006/relationships/slide" Target="/ppt/slides/slide61.xml" Id="Rc3735fa3a51441ae" /><Relationship Type="http://schemas.openxmlformats.org/officeDocument/2006/relationships/slide" Target="/ppt/slides/slide62.xml" Id="R080674e996344778" /><Relationship Type="http://schemas.openxmlformats.org/officeDocument/2006/relationships/slide" Target="/ppt/slides/slide63.xml" Id="R645413bf2f6a491d" /><Relationship Type="http://schemas.openxmlformats.org/officeDocument/2006/relationships/slide" Target="/ppt/slides/slide64.xml" Id="R14b098b0cfd84174" /><Relationship Type="http://schemas.openxmlformats.org/officeDocument/2006/relationships/slide" Target="/ppt/slides/slide65.xml" Id="Rd262f467feef4648" /><Relationship Type="http://schemas.openxmlformats.org/officeDocument/2006/relationships/slide" Target="/ppt/slides/slide66.xml" Id="Rc3d119b50cd84f98" /><Relationship Type="http://schemas.openxmlformats.org/officeDocument/2006/relationships/slide" Target="/ppt/slides/slide67.xml" Id="R8471f680d4034f65" /><Relationship Type="http://schemas.openxmlformats.org/officeDocument/2006/relationships/slide" Target="/ppt/slides/slide68.xml" Id="R73348a5b9a6b4e47" /><Relationship Type="http://schemas.openxmlformats.org/officeDocument/2006/relationships/slide" Target="/ppt/slides/slide69.xml" Id="Red51fd7b1a7744d7" /><Relationship Type="http://schemas.openxmlformats.org/officeDocument/2006/relationships/slide" Target="/ppt/slides/slide70.xml" Id="R587c98815ecf43ad" /><Relationship Type="http://schemas.openxmlformats.org/officeDocument/2006/relationships/slide" Target="/ppt/slides/slide71.xml" Id="Rca4e064986124809" /><Relationship Type="http://schemas.openxmlformats.org/officeDocument/2006/relationships/slide" Target="/ppt/slides/slide72.xml" Id="Raea506de936e4205" /><Relationship Type="http://schemas.openxmlformats.org/officeDocument/2006/relationships/slide" Target="/ppt/slides/slide73.xml" Id="Rafa9cc5bd256496e" /><Relationship Type="http://schemas.openxmlformats.org/officeDocument/2006/relationships/slide" Target="/ppt/slides/slide74.xml" Id="Readdc7d6dced4d98" /><Relationship Type="http://schemas.openxmlformats.org/officeDocument/2006/relationships/slide" Target="/ppt/slides/slide75.xml" Id="R230d0acbc8524ddb" /><Relationship Type="http://schemas.openxmlformats.org/officeDocument/2006/relationships/slide" Target="/ppt/slides/slide76.xml" Id="R89ddc167ebd143c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d5cd46d7cba424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2aef13dc7934c73" /><Relationship Type="http://schemas.openxmlformats.org/officeDocument/2006/relationships/notesMaster" Target="/ppt/notesMasters/notesMaster1.xml" Id="R8e9cd275d52d432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c937ef8841e4372" /><Relationship Type="http://schemas.openxmlformats.org/officeDocument/2006/relationships/notesMaster" Target="/ppt/notesMasters/notesMaster1.xml" Id="R984bb3fa54234bf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b2bab3c891c4fc0" /><Relationship Type="http://schemas.openxmlformats.org/officeDocument/2006/relationships/notesMaster" Target="/ppt/notesMasters/notesMaster1.xml" Id="R610d1730baf549c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f316b3a6c9e43f7" /><Relationship Type="http://schemas.openxmlformats.org/officeDocument/2006/relationships/notesMaster" Target="/ppt/notesMasters/notesMaster1.xml" Id="R98d8a0776f7f4df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f0328c70f7c4c78" /><Relationship Type="http://schemas.openxmlformats.org/officeDocument/2006/relationships/notesMaster" Target="/ppt/notesMasters/notesMaster1.xml" Id="Rb46b349d945d43e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7b4de9f2436446a" /><Relationship Type="http://schemas.openxmlformats.org/officeDocument/2006/relationships/notesMaster" Target="/ppt/notesMasters/notesMaster1.xml" Id="R6ac296372e6d433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a64c878b45b427e" /><Relationship Type="http://schemas.openxmlformats.org/officeDocument/2006/relationships/notesMaster" Target="/ppt/notesMasters/notesMaster1.xml" Id="R21be0de9d9ed402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86c2778bfd34bf5" /><Relationship Type="http://schemas.openxmlformats.org/officeDocument/2006/relationships/notesMaster" Target="/ppt/notesMasters/notesMaster1.xml" Id="Rf5150fbc046f432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79c7dd5085d484d" /><Relationship Type="http://schemas.openxmlformats.org/officeDocument/2006/relationships/notesMaster" Target="/ppt/notesMasters/notesMaster1.xml" Id="Rb28b2f128192451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267a1c18ad942dd" /><Relationship Type="http://schemas.openxmlformats.org/officeDocument/2006/relationships/notesMaster" Target="/ppt/notesMasters/notesMaster1.xml" Id="Rc55e96bc0093419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bba69c6d9c64ab5" /><Relationship Type="http://schemas.openxmlformats.org/officeDocument/2006/relationships/notesMaster" Target="/ppt/notesMasters/notesMaster1.xml" Id="Re367545471df492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6ba771b0d554273" /><Relationship Type="http://schemas.openxmlformats.org/officeDocument/2006/relationships/notesMaster" Target="/ppt/notesMasters/notesMaster1.xml" Id="Rc3644e36f117408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ed0e5311ea34457" /><Relationship Type="http://schemas.openxmlformats.org/officeDocument/2006/relationships/notesMaster" Target="/ppt/notesMasters/notesMaster1.xml" Id="Rca8a8fb25bb3482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5d708995d374a1d" /><Relationship Type="http://schemas.openxmlformats.org/officeDocument/2006/relationships/notesMaster" Target="/ppt/notesMasters/notesMaster1.xml" Id="R5566338530ba499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a3a90b9638c41ef" /><Relationship Type="http://schemas.openxmlformats.org/officeDocument/2006/relationships/notesMaster" Target="/ppt/notesMasters/notesMaster1.xml" Id="Rbe92e7eb374e4a2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4c54be4ebd24d47" /><Relationship Type="http://schemas.openxmlformats.org/officeDocument/2006/relationships/notesMaster" Target="/ppt/notesMasters/notesMaster1.xml" Id="R1c3f495c432c4b6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9ed62760a864804" /><Relationship Type="http://schemas.openxmlformats.org/officeDocument/2006/relationships/notesMaster" Target="/ppt/notesMasters/notesMaster1.xml" Id="Rb7a622e02daf46c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d2cf39fddcf4764" /><Relationship Type="http://schemas.openxmlformats.org/officeDocument/2006/relationships/notesMaster" Target="/ppt/notesMasters/notesMaster1.xml" Id="Rb9b594f55856497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a845e2e503642c3" /><Relationship Type="http://schemas.openxmlformats.org/officeDocument/2006/relationships/notesMaster" Target="/ppt/notesMasters/notesMaster1.xml" Id="R7498f6f2cdb44bc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4598b084db54df5" /><Relationship Type="http://schemas.openxmlformats.org/officeDocument/2006/relationships/notesMaster" Target="/ppt/notesMasters/notesMaster1.xml" Id="R6c3a2c59b618467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92ba857d2494587" /><Relationship Type="http://schemas.openxmlformats.org/officeDocument/2006/relationships/notesMaster" Target="/ppt/notesMasters/notesMaster1.xml" Id="Re6556e6f3de942f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7b0d74703974a01" /><Relationship Type="http://schemas.openxmlformats.org/officeDocument/2006/relationships/notesMaster" Target="/ppt/notesMasters/notesMaster1.xml" Id="R0e1e9943a1504da7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d2838bb296894057" /><Relationship Type="http://schemas.openxmlformats.org/officeDocument/2006/relationships/notesMaster" Target="/ppt/notesMasters/notesMaster1.xml" Id="Rc7b233fe21044fbb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d9fc77b1c5d74fec" /><Relationship Type="http://schemas.openxmlformats.org/officeDocument/2006/relationships/notesMaster" Target="/ppt/notesMasters/notesMaster1.xml" Id="R6760cdc2cf26418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6b13ef1cb604ad2" /><Relationship Type="http://schemas.openxmlformats.org/officeDocument/2006/relationships/notesMaster" Target="/ppt/notesMasters/notesMaster1.xml" Id="R427d2c3f3a0c4065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ffbbb28ed31e435c" /><Relationship Type="http://schemas.openxmlformats.org/officeDocument/2006/relationships/notesMaster" Target="/ppt/notesMasters/notesMaster1.xml" Id="R20074ee0a0b54a0f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914c4ac8ea5d4196" /><Relationship Type="http://schemas.openxmlformats.org/officeDocument/2006/relationships/notesMaster" Target="/ppt/notesMasters/notesMaster1.xml" Id="R5da29131f43b4540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c1195fccc8d4b7f" /><Relationship Type="http://schemas.openxmlformats.org/officeDocument/2006/relationships/notesMaster" Target="/ppt/notesMasters/notesMaster1.xml" Id="Rd51f7abf60944028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9e3a8dbdc9494e68" /><Relationship Type="http://schemas.openxmlformats.org/officeDocument/2006/relationships/notesMaster" Target="/ppt/notesMasters/notesMaster1.xml" Id="R3670a25056b44cbe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b643189d1cba443c" /><Relationship Type="http://schemas.openxmlformats.org/officeDocument/2006/relationships/notesMaster" Target="/ppt/notesMasters/notesMaster1.xml" Id="R3a59cde1c0a44a8e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11cddcb44c744f7c" /><Relationship Type="http://schemas.openxmlformats.org/officeDocument/2006/relationships/notesMaster" Target="/ppt/notesMasters/notesMaster1.xml" Id="Rb20168eb5c674779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95317d5ce9af4043" /><Relationship Type="http://schemas.openxmlformats.org/officeDocument/2006/relationships/notesMaster" Target="/ppt/notesMasters/notesMaster1.xml" Id="R3a2f665bf9b64588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7aa43daae65f46f6" /><Relationship Type="http://schemas.openxmlformats.org/officeDocument/2006/relationships/notesMaster" Target="/ppt/notesMasters/notesMaster1.xml" Id="R0ea3c3585ab94286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fb4e5851968742e2" /><Relationship Type="http://schemas.openxmlformats.org/officeDocument/2006/relationships/notesMaster" Target="/ppt/notesMasters/notesMaster1.xml" Id="R479a25155c89450a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3788d360bc4c436e" /><Relationship Type="http://schemas.openxmlformats.org/officeDocument/2006/relationships/notesMaster" Target="/ppt/notesMasters/notesMaster1.xml" Id="R05bbcdff8f44424e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b5c31a72c0584cb2" /><Relationship Type="http://schemas.openxmlformats.org/officeDocument/2006/relationships/notesMaster" Target="/ppt/notesMasters/notesMaster1.xml" Id="R6f8358bc583f4de8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6054dd19fd184b44" /><Relationship Type="http://schemas.openxmlformats.org/officeDocument/2006/relationships/notesMaster" Target="/ppt/notesMasters/notesMaster1.xml" Id="R85e3ccd591a146b3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fd687373f6f04456" /><Relationship Type="http://schemas.openxmlformats.org/officeDocument/2006/relationships/notesMaster" Target="/ppt/notesMasters/notesMaster1.xml" Id="R6f84857db1a840fc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8cbcc5c4302d4a1f" /><Relationship Type="http://schemas.openxmlformats.org/officeDocument/2006/relationships/notesMaster" Target="/ppt/notesMasters/notesMaster1.xml" Id="R7ba61d21819643a7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c888e5d0f1134ebc" /><Relationship Type="http://schemas.openxmlformats.org/officeDocument/2006/relationships/notesMaster" Target="/ppt/notesMasters/notesMaster1.xml" Id="R45a01e9589cf4a6c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c9859cd9bff342df" /><Relationship Type="http://schemas.openxmlformats.org/officeDocument/2006/relationships/notesMaster" Target="/ppt/notesMasters/notesMaster1.xml" Id="R4cb7c6193d834c4e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8a917d1ce3a3458c" /><Relationship Type="http://schemas.openxmlformats.org/officeDocument/2006/relationships/notesMaster" Target="/ppt/notesMasters/notesMaster1.xml" Id="Ra0a8ce5ee02f4e48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0bc9ce071c514161" /><Relationship Type="http://schemas.openxmlformats.org/officeDocument/2006/relationships/notesMaster" Target="/ppt/notesMasters/notesMaster1.xml" Id="R62d86cc58ba54bfb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720bcf638dfb48a0" /><Relationship Type="http://schemas.openxmlformats.org/officeDocument/2006/relationships/notesMaster" Target="/ppt/notesMasters/notesMaster1.xml" Id="R80e9f0cf126f43b4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d32c0554e1524d7e" /><Relationship Type="http://schemas.openxmlformats.org/officeDocument/2006/relationships/notesMaster" Target="/ppt/notesMasters/notesMaster1.xml" Id="Ra854c7b6885d4639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074abede72634f7b" /><Relationship Type="http://schemas.openxmlformats.org/officeDocument/2006/relationships/notesMaster" Target="/ppt/notesMasters/notesMaster1.xml" Id="Re02aa94a84854cc6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ab7c4a69e11f415f" /><Relationship Type="http://schemas.openxmlformats.org/officeDocument/2006/relationships/notesMaster" Target="/ppt/notesMasters/notesMaster1.xml" Id="Rf376614b9c5848b7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74f9d58be15944b9" /><Relationship Type="http://schemas.openxmlformats.org/officeDocument/2006/relationships/notesMaster" Target="/ppt/notesMasters/notesMaster1.xml" Id="R46df5498d4d849db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9be1ce0b7b8a49c6" /><Relationship Type="http://schemas.openxmlformats.org/officeDocument/2006/relationships/notesMaster" Target="/ppt/notesMasters/notesMaster1.xml" Id="R373c15eab5f54fb0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791980dbbc824e2a" /><Relationship Type="http://schemas.openxmlformats.org/officeDocument/2006/relationships/notesMaster" Target="/ppt/notesMasters/notesMaster1.xml" Id="R1f4edf0dcff84822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23662c6418ad4656" /><Relationship Type="http://schemas.openxmlformats.org/officeDocument/2006/relationships/notesMaster" Target="/ppt/notesMasters/notesMaster1.xml" Id="R8449417871d84b26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b131eda55a9c475d" /><Relationship Type="http://schemas.openxmlformats.org/officeDocument/2006/relationships/notesMaster" Target="/ppt/notesMasters/notesMaster1.xml" Id="R95e501c532144dd1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69d76fbd31074ce4" /><Relationship Type="http://schemas.openxmlformats.org/officeDocument/2006/relationships/notesMaster" Target="/ppt/notesMasters/notesMaster1.xml" Id="R10f93d07a3c2436d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5743513568534685" /><Relationship Type="http://schemas.openxmlformats.org/officeDocument/2006/relationships/notesMaster" Target="/ppt/notesMasters/notesMaster1.xml" Id="R02b3805985584c55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c803cff653774fb9" /><Relationship Type="http://schemas.openxmlformats.org/officeDocument/2006/relationships/notesMaster" Target="/ppt/notesMasters/notesMaster1.xml" Id="Raa4d57e897da4117" /></Relationships>
</file>

<file path=ppt/notesSlides/_rels/notesSlide56.xml.rels>&#65279;<?xml version="1.0" encoding="utf-8"?><Relationships xmlns="http://schemas.openxmlformats.org/package/2006/relationships"><Relationship Type="http://schemas.openxmlformats.org/officeDocument/2006/relationships/slide" Target="/ppt/slides/slide56.xml" Id="R2291817ff314432a" /><Relationship Type="http://schemas.openxmlformats.org/officeDocument/2006/relationships/notesMaster" Target="/ppt/notesMasters/notesMaster1.xml" Id="R3120327ad81540e9" /></Relationships>
</file>

<file path=ppt/notesSlides/_rels/notesSlide57.xml.rels>&#65279;<?xml version="1.0" encoding="utf-8"?><Relationships xmlns="http://schemas.openxmlformats.org/package/2006/relationships"><Relationship Type="http://schemas.openxmlformats.org/officeDocument/2006/relationships/slide" Target="/ppt/slides/slide57.xml" Id="R5f549a52368346b6" /><Relationship Type="http://schemas.openxmlformats.org/officeDocument/2006/relationships/notesMaster" Target="/ppt/notesMasters/notesMaster1.xml" Id="Rdb9063f2af6541a0" /></Relationships>
</file>

<file path=ppt/notesSlides/_rels/notesSlide58.xml.rels>&#65279;<?xml version="1.0" encoding="utf-8"?><Relationships xmlns="http://schemas.openxmlformats.org/package/2006/relationships"><Relationship Type="http://schemas.openxmlformats.org/officeDocument/2006/relationships/slide" Target="/ppt/slides/slide58.xml" Id="R87fbaa5b99984339" /><Relationship Type="http://schemas.openxmlformats.org/officeDocument/2006/relationships/notesMaster" Target="/ppt/notesMasters/notesMaster1.xml" Id="Rf54896e7ed004eab" /></Relationships>
</file>

<file path=ppt/notesSlides/_rels/notesSlide59.xml.rels>&#65279;<?xml version="1.0" encoding="utf-8"?><Relationships xmlns="http://schemas.openxmlformats.org/package/2006/relationships"><Relationship Type="http://schemas.openxmlformats.org/officeDocument/2006/relationships/slide" Target="/ppt/slides/slide59.xml" Id="R0515d83a026943f2" /><Relationship Type="http://schemas.openxmlformats.org/officeDocument/2006/relationships/notesMaster" Target="/ppt/notesMasters/notesMaster1.xml" Id="Rab02a58f8f154957" /></Relationships>
</file>

<file path=ppt/notesSlides/_rels/notesSlide60.xml.rels>&#65279;<?xml version="1.0" encoding="utf-8"?><Relationships xmlns="http://schemas.openxmlformats.org/package/2006/relationships"><Relationship Type="http://schemas.openxmlformats.org/officeDocument/2006/relationships/slide" Target="/ppt/slides/slide60.xml" Id="R0e5cb358ea274733" /><Relationship Type="http://schemas.openxmlformats.org/officeDocument/2006/relationships/notesMaster" Target="/ppt/notesMasters/notesMaster1.xml" Id="R83080f3317e64cfa" /></Relationships>
</file>

<file path=ppt/notesSlides/_rels/notesSlide61.xml.rels>&#65279;<?xml version="1.0" encoding="utf-8"?><Relationships xmlns="http://schemas.openxmlformats.org/package/2006/relationships"><Relationship Type="http://schemas.openxmlformats.org/officeDocument/2006/relationships/slide" Target="/ppt/slides/slide61.xml" Id="R81872720be4f43df" /><Relationship Type="http://schemas.openxmlformats.org/officeDocument/2006/relationships/notesMaster" Target="/ppt/notesMasters/notesMaster1.xml" Id="R19a824c0bf314e2c" /></Relationships>
</file>

<file path=ppt/notesSlides/_rels/notesSlide62.xml.rels>&#65279;<?xml version="1.0" encoding="utf-8"?><Relationships xmlns="http://schemas.openxmlformats.org/package/2006/relationships"><Relationship Type="http://schemas.openxmlformats.org/officeDocument/2006/relationships/slide" Target="/ppt/slides/slide62.xml" Id="R7ba00cd88ae64cdb" /><Relationship Type="http://schemas.openxmlformats.org/officeDocument/2006/relationships/notesMaster" Target="/ppt/notesMasters/notesMaster1.xml" Id="R3faf6c56490a4568" /></Relationships>
</file>

<file path=ppt/notesSlides/_rels/notesSlide63.xml.rels>&#65279;<?xml version="1.0" encoding="utf-8"?><Relationships xmlns="http://schemas.openxmlformats.org/package/2006/relationships"><Relationship Type="http://schemas.openxmlformats.org/officeDocument/2006/relationships/slide" Target="/ppt/slides/slide63.xml" Id="Rfa307bb227204dc2" /><Relationship Type="http://schemas.openxmlformats.org/officeDocument/2006/relationships/notesMaster" Target="/ppt/notesMasters/notesMaster1.xml" Id="Rfdbc6e92f0234f6f" /></Relationships>
</file>

<file path=ppt/notesSlides/_rels/notesSlide64.xml.rels>&#65279;<?xml version="1.0" encoding="utf-8"?><Relationships xmlns="http://schemas.openxmlformats.org/package/2006/relationships"><Relationship Type="http://schemas.openxmlformats.org/officeDocument/2006/relationships/slide" Target="/ppt/slides/slide64.xml" Id="Rec3aebe528764fb4" /><Relationship Type="http://schemas.openxmlformats.org/officeDocument/2006/relationships/notesMaster" Target="/ppt/notesMasters/notesMaster1.xml" Id="R575b9541960b4083" /></Relationships>
</file>

<file path=ppt/notesSlides/_rels/notesSlide65.xml.rels>&#65279;<?xml version="1.0" encoding="utf-8"?><Relationships xmlns="http://schemas.openxmlformats.org/package/2006/relationships"><Relationship Type="http://schemas.openxmlformats.org/officeDocument/2006/relationships/slide" Target="/ppt/slides/slide65.xml" Id="R66986ee7cce74b53" /><Relationship Type="http://schemas.openxmlformats.org/officeDocument/2006/relationships/notesMaster" Target="/ppt/notesMasters/notesMaster1.xml" Id="Rb55da58d9b454a58" /></Relationships>
</file>

<file path=ppt/notesSlides/_rels/notesSlide66.xml.rels>&#65279;<?xml version="1.0" encoding="utf-8"?><Relationships xmlns="http://schemas.openxmlformats.org/package/2006/relationships"><Relationship Type="http://schemas.openxmlformats.org/officeDocument/2006/relationships/slide" Target="/ppt/slides/slide66.xml" Id="R8464a8c31bbd4709" /><Relationship Type="http://schemas.openxmlformats.org/officeDocument/2006/relationships/notesMaster" Target="/ppt/notesMasters/notesMaster1.xml" Id="R1fb61ecd9e0f4621" /></Relationships>
</file>

<file path=ppt/notesSlides/_rels/notesSlide67.xml.rels>&#65279;<?xml version="1.0" encoding="utf-8"?><Relationships xmlns="http://schemas.openxmlformats.org/package/2006/relationships"><Relationship Type="http://schemas.openxmlformats.org/officeDocument/2006/relationships/slide" Target="/ppt/slides/slide67.xml" Id="R3b9895d8994c4bc7" /><Relationship Type="http://schemas.openxmlformats.org/officeDocument/2006/relationships/notesMaster" Target="/ppt/notesMasters/notesMaster1.xml" Id="R464d7b8abc2d48ee" /></Relationships>
</file>

<file path=ppt/notesSlides/_rels/notesSlide68.xml.rels>&#65279;<?xml version="1.0" encoding="utf-8"?><Relationships xmlns="http://schemas.openxmlformats.org/package/2006/relationships"><Relationship Type="http://schemas.openxmlformats.org/officeDocument/2006/relationships/slide" Target="/ppt/slides/slide68.xml" Id="R115b9aed07214323" /><Relationship Type="http://schemas.openxmlformats.org/officeDocument/2006/relationships/notesMaster" Target="/ppt/notesMasters/notesMaster1.xml" Id="Rf37c9cddd5954f51" /></Relationships>
</file>

<file path=ppt/notesSlides/_rels/notesSlide69.xml.rels>&#65279;<?xml version="1.0" encoding="utf-8"?><Relationships xmlns="http://schemas.openxmlformats.org/package/2006/relationships"><Relationship Type="http://schemas.openxmlformats.org/officeDocument/2006/relationships/slide" Target="/ppt/slides/slide69.xml" Id="R4d3da44b962c4d29" /><Relationship Type="http://schemas.openxmlformats.org/officeDocument/2006/relationships/notesMaster" Target="/ppt/notesMasters/notesMaster1.xml" Id="R40b7ca0292264a0b" /></Relationships>
</file>

<file path=ppt/notesSlides/_rels/notesSlide70.xml.rels>&#65279;<?xml version="1.0" encoding="utf-8"?><Relationships xmlns="http://schemas.openxmlformats.org/package/2006/relationships"><Relationship Type="http://schemas.openxmlformats.org/officeDocument/2006/relationships/slide" Target="/ppt/slides/slide70.xml" Id="R3ccf7c4e318f4b32" /><Relationship Type="http://schemas.openxmlformats.org/officeDocument/2006/relationships/notesMaster" Target="/ppt/notesMasters/notesMaster1.xml" Id="Rd2e7668a0a4a48a4" /></Relationships>
</file>

<file path=ppt/notesSlides/_rels/notesSlide71.xml.rels>&#65279;<?xml version="1.0" encoding="utf-8"?><Relationships xmlns="http://schemas.openxmlformats.org/package/2006/relationships"><Relationship Type="http://schemas.openxmlformats.org/officeDocument/2006/relationships/slide" Target="/ppt/slides/slide71.xml" Id="Rd105460615af412a" /><Relationship Type="http://schemas.openxmlformats.org/officeDocument/2006/relationships/notesMaster" Target="/ppt/notesMasters/notesMaster1.xml" Id="Rf2429f643c5246a4" /></Relationships>
</file>

<file path=ppt/notesSlides/_rels/notesSlide72.xml.rels>&#65279;<?xml version="1.0" encoding="utf-8"?><Relationships xmlns="http://schemas.openxmlformats.org/package/2006/relationships"><Relationship Type="http://schemas.openxmlformats.org/officeDocument/2006/relationships/slide" Target="/ppt/slides/slide72.xml" Id="Rf6276963a5494053" /><Relationship Type="http://schemas.openxmlformats.org/officeDocument/2006/relationships/notesMaster" Target="/ppt/notesMasters/notesMaster1.xml" Id="R522c1ac43bb64583" /></Relationships>
</file>

<file path=ppt/notesSlides/_rels/notesSlide73.xml.rels>&#65279;<?xml version="1.0" encoding="utf-8"?><Relationships xmlns="http://schemas.openxmlformats.org/package/2006/relationships"><Relationship Type="http://schemas.openxmlformats.org/officeDocument/2006/relationships/slide" Target="/ppt/slides/slide73.xml" Id="Rf07f09c682e14a3f" /><Relationship Type="http://schemas.openxmlformats.org/officeDocument/2006/relationships/notesMaster" Target="/ppt/notesMasters/notesMaster1.xml" Id="Rdd3ec74ed6e44dae" /></Relationships>
</file>

<file path=ppt/notesSlides/_rels/notesSlide74.xml.rels>&#65279;<?xml version="1.0" encoding="utf-8"?><Relationships xmlns="http://schemas.openxmlformats.org/package/2006/relationships"><Relationship Type="http://schemas.openxmlformats.org/officeDocument/2006/relationships/slide" Target="/ppt/slides/slide74.xml" Id="Rd7ec0e4813d04b07" /><Relationship Type="http://schemas.openxmlformats.org/officeDocument/2006/relationships/notesMaster" Target="/ppt/notesMasters/notesMaster1.xml" Id="R4009b8522c14444d" /></Relationships>
</file>

<file path=ppt/notesSlides/_rels/notesSlide75.xml.rels>&#65279;<?xml version="1.0" encoding="utf-8"?><Relationships xmlns="http://schemas.openxmlformats.org/package/2006/relationships"><Relationship Type="http://schemas.openxmlformats.org/officeDocument/2006/relationships/slide" Target="/ppt/slides/slide75.xml" Id="R12a812baa3264dae" /><Relationship Type="http://schemas.openxmlformats.org/officeDocument/2006/relationships/notesMaster" Target="/ppt/notesMasters/notesMaster1.xml" Id="R42114ce989a84f9c" /></Relationships>
</file>

<file path=ppt/notesSlides/_rels/notesSlide76.xml.rels>&#65279;<?xml version="1.0" encoding="utf-8"?><Relationships xmlns="http://schemas.openxmlformats.org/package/2006/relationships"><Relationship Type="http://schemas.openxmlformats.org/officeDocument/2006/relationships/slide" Target="/ppt/slides/slide76.xml" Id="Rd5e26cf6fe9241e6" /><Relationship Type="http://schemas.openxmlformats.org/officeDocument/2006/relationships/notesMaster" Target="/ppt/notesMasters/notesMaster1.xml" Id="Rf5d291d33c004e3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60891b6c996486e" /><Relationship Type="http://schemas.openxmlformats.org/officeDocument/2006/relationships/image" Target="/ppt/media/image.png" Id="Re394d3041fa3466d" /><Relationship Type="http://schemas.openxmlformats.org/officeDocument/2006/relationships/image" Target="/ppt/media/image2.png" Id="Rd208da8f9c2e4903" /><Relationship Type="http://schemas.openxmlformats.org/officeDocument/2006/relationships/image" Target="/ppt/media/image.jpeg" Id="Rfda21f8df4604b4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badee08448f4c8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394d3041fa3466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208da8f9c2e490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a21f8df4604b4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7d9d110b4ee4d47" /><Relationship Type="http://schemas.openxmlformats.org/officeDocument/2006/relationships/slideLayout" Target="/ppt/slideLayouts/slideLayout1.xml" Id="R8bca10bae2124b9e" /><Relationship Type="http://schemas.openxmlformats.org/officeDocument/2006/relationships/slideLayout" Target="/ppt/slideLayouts/slideLayout2.xml" Id="R0e6ccb3ef5b8418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bca10bae2124b9e"/>
    <p:sldLayoutId xmlns:r="http://schemas.openxmlformats.org/officeDocument/2006/relationships" id="2147483650" r:id="R0e6ccb3ef5b8418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672fc9512c4571" /><Relationship Type="http://schemas.openxmlformats.org/officeDocument/2006/relationships/notesSlide" Target="/ppt/notesSlides/notesSlide1.xml" Id="Re7b31f5f73084a1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0a4977d0764de8" /><Relationship Type="http://schemas.openxmlformats.org/officeDocument/2006/relationships/notesSlide" Target="/ppt/notesSlides/notesSlide2.xml" Id="Re3113cfd898246c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bedb25c8484e6b" /><Relationship Type="http://schemas.openxmlformats.org/officeDocument/2006/relationships/notesSlide" Target="/ppt/notesSlides/notesSlide3.xml" Id="Rf2789eef867f4d4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1b65f479a7439c" /><Relationship Type="http://schemas.openxmlformats.org/officeDocument/2006/relationships/notesSlide" Target="/ppt/notesSlides/notesSlide4.xml" Id="R6f6dd02788f5489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87ceff976b449f" /><Relationship Type="http://schemas.openxmlformats.org/officeDocument/2006/relationships/notesSlide" Target="/ppt/notesSlides/notesSlide5.xml" Id="R22a8bc10145f450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e4d09074c84c4b" /><Relationship Type="http://schemas.openxmlformats.org/officeDocument/2006/relationships/notesSlide" Target="/ppt/notesSlides/notesSlide6.xml" Id="R1a41a1513219422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2d79d9ed234d8e" /><Relationship Type="http://schemas.openxmlformats.org/officeDocument/2006/relationships/notesSlide" Target="/ppt/notesSlides/notesSlide7.xml" Id="R9ca778ffe113430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22ccd47cb44fc3" /><Relationship Type="http://schemas.openxmlformats.org/officeDocument/2006/relationships/notesSlide" Target="/ppt/notesSlides/notesSlide8.xml" Id="R495ae3f414bc402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3b1d9f619a4b3c" /><Relationship Type="http://schemas.openxmlformats.org/officeDocument/2006/relationships/notesSlide" Target="/ppt/notesSlides/notesSlide9.xml" Id="Redd069bb752144d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ac87633de14ea9" /><Relationship Type="http://schemas.openxmlformats.org/officeDocument/2006/relationships/notesSlide" Target="/ppt/notesSlides/notesSlide10.xml" Id="R5bfa5a0b9995456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2478c0ecf34c20" /><Relationship Type="http://schemas.openxmlformats.org/officeDocument/2006/relationships/notesSlide" Target="/ppt/notesSlides/notesSlide11.xml" Id="Rca612f0c9fa348f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1baf816dfd4a3d" /><Relationship Type="http://schemas.openxmlformats.org/officeDocument/2006/relationships/notesSlide" Target="/ppt/notesSlides/notesSlide12.xml" Id="Rf474cc8cda32415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c3c5e5351146bd" /><Relationship Type="http://schemas.openxmlformats.org/officeDocument/2006/relationships/notesSlide" Target="/ppt/notesSlides/notesSlide13.xml" Id="Rebea31a787ac471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eff6a57abc4736" /><Relationship Type="http://schemas.openxmlformats.org/officeDocument/2006/relationships/notesSlide" Target="/ppt/notesSlides/notesSlide14.xml" Id="Rb7fecf4f32e7497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d90cf1203648cb" /><Relationship Type="http://schemas.openxmlformats.org/officeDocument/2006/relationships/notesSlide" Target="/ppt/notesSlides/notesSlide15.xml" Id="R15da0032e3c4478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29c25bbd5440b7" /><Relationship Type="http://schemas.openxmlformats.org/officeDocument/2006/relationships/notesSlide" Target="/ppt/notesSlides/notesSlide16.xml" Id="Rf0a331b3759d4bd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9709c7966b4631" /><Relationship Type="http://schemas.openxmlformats.org/officeDocument/2006/relationships/notesSlide" Target="/ppt/notesSlides/notesSlide17.xml" Id="R3ae0873a250b4d9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55522217c84535" /><Relationship Type="http://schemas.openxmlformats.org/officeDocument/2006/relationships/notesSlide" Target="/ppt/notesSlides/notesSlide18.xml" Id="Rfee4eb034ccf4b5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34bd7ea0054556" /><Relationship Type="http://schemas.openxmlformats.org/officeDocument/2006/relationships/notesSlide" Target="/ppt/notesSlides/notesSlide19.xml" Id="Ra955a971b1554c2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b3a52855864705" /><Relationship Type="http://schemas.openxmlformats.org/officeDocument/2006/relationships/notesSlide" Target="/ppt/notesSlides/notesSlide20.xml" Id="R7ae917d1370c4ca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16b12de8c24fd1" /><Relationship Type="http://schemas.openxmlformats.org/officeDocument/2006/relationships/notesSlide" Target="/ppt/notesSlides/notesSlide21.xml" Id="R4243d6761021407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ae5b2171b441e9" /><Relationship Type="http://schemas.openxmlformats.org/officeDocument/2006/relationships/notesSlide" Target="/ppt/notesSlides/notesSlide22.xml" Id="R614f2f36bcc54ad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0017df37be4a1a" /><Relationship Type="http://schemas.openxmlformats.org/officeDocument/2006/relationships/notesSlide" Target="/ppt/notesSlides/notesSlide23.xml" Id="R50583245bf5d45f0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09baa72b484939" /><Relationship Type="http://schemas.openxmlformats.org/officeDocument/2006/relationships/notesSlide" Target="/ppt/notesSlides/notesSlide24.xml" Id="R1dd8b20764324225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f88a88eb6443f7" /><Relationship Type="http://schemas.openxmlformats.org/officeDocument/2006/relationships/notesSlide" Target="/ppt/notesSlides/notesSlide25.xml" Id="Rb39e87ad4d86405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8dcf7b74d54eed" /><Relationship Type="http://schemas.openxmlformats.org/officeDocument/2006/relationships/notesSlide" Target="/ppt/notesSlides/notesSlide26.xml" Id="R2f7d52b1b7974db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341ce6a706406f" /><Relationship Type="http://schemas.openxmlformats.org/officeDocument/2006/relationships/notesSlide" Target="/ppt/notesSlides/notesSlide27.xml" Id="R7958b345b6004bc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d52cb8e1a5458e" /><Relationship Type="http://schemas.openxmlformats.org/officeDocument/2006/relationships/notesSlide" Target="/ppt/notesSlides/notesSlide28.xml" Id="R1b9c726c839a4364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bed536e14b4f1f" /><Relationship Type="http://schemas.openxmlformats.org/officeDocument/2006/relationships/notesSlide" Target="/ppt/notesSlides/notesSlide29.xml" Id="R74a4729141b14291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35d5cd7bb64bbd" /><Relationship Type="http://schemas.openxmlformats.org/officeDocument/2006/relationships/notesSlide" Target="/ppt/notesSlides/notesSlide30.xml" Id="Rb2ca9cb9343347e1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0bb852777c44d0" /><Relationship Type="http://schemas.openxmlformats.org/officeDocument/2006/relationships/notesSlide" Target="/ppt/notesSlides/notesSlide31.xml" Id="R2766366ae16b4392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9e12e04e6b47d3" /><Relationship Type="http://schemas.openxmlformats.org/officeDocument/2006/relationships/notesSlide" Target="/ppt/notesSlides/notesSlide32.xml" Id="Rca4a8d20803b426c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ab55e5f7b9477c" /><Relationship Type="http://schemas.openxmlformats.org/officeDocument/2006/relationships/notesSlide" Target="/ppt/notesSlides/notesSlide33.xml" Id="R94ce2175d6a4454e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791ee3a5cf41d4" /><Relationship Type="http://schemas.openxmlformats.org/officeDocument/2006/relationships/notesSlide" Target="/ppt/notesSlides/notesSlide34.xml" Id="R3cb1a96604eb4398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957426f3d84d1e" /><Relationship Type="http://schemas.openxmlformats.org/officeDocument/2006/relationships/notesSlide" Target="/ppt/notesSlides/notesSlide35.xml" Id="R5470268be7a64acd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d41acea22b444d" /><Relationship Type="http://schemas.openxmlformats.org/officeDocument/2006/relationships/notesSlide" Target="/ppt/notesSlides/notesSlide36.xml" Id="R746ed807437b43f7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27af6f76c44365" /><Relationship Type="http://schemas.openxmlformats.org/officeDocument/2006/relationships/notesSlide" Target="/ppt/notesSlides/notesSlide37.xml" Id="R05dce18cbef5486c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e9980a5d424080" /><Relationship Type="http://schemas.openxmlformats.org/officeDocument/2006/relationships/notesSlide" Target="/ppt/notesSlides/notesSlide38.xml" Id="Rb8d16f3593504eb8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fcbf1d25944da8" /><Relationship Type="http://schemas.openxmlformats.org/officeDocument/2006/relationships/notesSlide" Target="/ppt/notesSlides/notesSlide39.xml" Id="R361428b44ab64e1d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3e85f04a0d45de" /><Relationship Type="http://schemas.openxmlformats.org/officeDocument/2006/relationships/notesSlide" Target="/ppt/notesSlides/notesSlide40.xml" Id="R6610f8f38b6a48d2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2a16c3278b43f9" /><Relationship Type="http://schemas.openxmlformats.org/officeDocument/2006/relationships/notesSlide" Target="/ppt/notesSlides/notesSlide41.xml" Id="R18472686c9ca4e1f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9bc3b33c3f4035" /><Relationship Type="http://schemas.openxmlformats.org/officeDocument/2006/relationships/notesSlide" Target="/ppt/notesSlides/notesSlide42.xml" Id="R3b87dc69f6c24f2f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25d82131ff46fb" /><Relationship Type="http://schemas.openxmlformats.org/officeDocument/2006/relationships/notesSlide" Target="/ppt/notesSlides/notesSlide43.xml" Id="Rd95aa814f01c4af1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2be1965aa748f8" /><Relationship Type="http://schemas.openxmlformats.org/officeDocument/2006/relationships/notesSlide" Target="/ppt/notesSlides/notesSlide44.xml" Id="R6e5277109f7b4d55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ad701d3ae5488e" /><Relationship Type="http://schemas.openxmlformats.org/officeDocument/2006/relationships/notesSlide" Target="/ppt/notesSlides/notesSlide45.xml" Id="Rae913447f09346ae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c8072e2b7d44c9" /><Relationship Type="http://schemas.openxmlformats.org/officeDocument/2006/relationships/notesSlide" Target="/ppt/notesSlides/notesSlide46.xml" Id="Rc09cd703b59d4f47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67b116261d498b" /><Relationship Type="http://schemas.openxmlformats.org/officeDocument/2006/relationships/notesSlide" Target="/ppt/notesSlides/notesSlide47.xml" Id="Rc0814d225730443f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7729b87be24cbf" /><Relationship Type="http://schemas.openxmlformats.org/officeDocument/2006/relationships/notesSlide" Target="/ppt/notesSlides/notesSlide48.xml" Id="R974d71b86deb4620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56fd099994439a" /><Relationship Type="http://schemas.openxmlformats.org/officeDocument/2006/relationships/notesSlide" Target="/ppt/notesSlides/notesSlide49.xml" Id="Reb9f7b882b3543ca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a9232263944271" /><Relationship Type="http://schemas.openxmlformats.org/officeDocument/2006/relationships/notesSlide" Target="/ppt/notesSlides/notesSlide50.xml" Id="R7ee1cb3569154a78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0b564aba7c4447" /><Relationship Type="http://schemas.openxmlformats.org/officeDocument/2006/relationships/notesSlide" Target="/ppt/notesSlides/notesSlide51.xml" Id="Rcb8c2b5ef4454b4f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6495bace1d4226" /><Relationship Type="http://schemas.openxmlformats.org/officeDocument/2006/relationships/notesSlide" Target="/ppt/notesSlides/notesSlide52.xml" Id="R13009077f99d472c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df6aaf99b040ea" /><Relationship Type="http://schemas.openxmlformats.org/officeDocument/2006/relationships/notesSlide" Target="/ppt/notesSlides/notesSlide53.xml" Id="Rc51b752212674688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813f8b37c240d1" /><Relationship Type="http://schemas.openxmlformats.org/officeDocument/2006/relationships/notesSlide" Target="/ppt/notesSlides/notesSlide54.xml" Id="Rd5859ab11ed646b7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1d1fd224c644b4" /><Relationship Type="http://schemas.openxmlformats.org/officeDocument/2006/relationships/notesSlide" Target="/ppt/notesSlides/notesSlide55.xml" Id="R3cd9250cb97b49fc" /></Relationships>
</file>

<file path=ppt/slides/_rels/slide5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e6633633d44efd" /><Relationship Type="http://schemas.openxmlformats.org/officeDocument/2006/relationships/notesSlide" Target="/ppt/notesSlides/notesSlide56.xml" Id="Rd2f948380cf14f6c" /></Relationships>
</file>

<file path=ppt/slides/_rels/slide5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0dce4ac27e48e1" /><Relationship Type="http://schemas.openxmlformats.org/officeDocument/2006/relationships/notesSlide" Target="/ppt/notesSlides/notesSlide57.xml" Id="Rf64a1380c7874574" /></Relationships>
</file>

<file path=ppt/slides/_rels/slide5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350d738e064bdd" /><Relationship Type="http://schemas.openxmlformats.org/officeDocument/2006/relationships/notesSlide" Target="/ppt/notesSlides/notesSlide58.xml" Id="R4fb6362632764b66" /></Relationships>
</file>

<file path=ppt/slides/_rels/slide5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111e536d924fec" /><Relationship Type="http://schemas.openxmlformats.org/officeDocument/2006/relationships/notesSlide" Target="/ppt/notesSlides/notesSlide59.xml" Id="R2c74e48a7cb04ea1" /></Relationships>
</file>

<file path=ppt/slides/_rels/slide6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b6744312664a01" /><Relationship Type="http://schemas.openxmlformats.org/officeDocument/2006/relationships/notesSlide" Target="/ppt/notesSlides/notesSlide60.xml" Id="Ree8494c8941d406a" /></Relationships>
</file>

<file path=ppt/slides/_rels/slide6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7422fbac874781" /><Relationship Type="http://schemas.openxmlformats.org/officeDocument/2006/relationships/notesSlide" Target="/ppt/notesSlides/notesSlide61.xml" Id="Recf013b8b1e348c7" /></Relationships>
</file>

<file path=ppt/slides/_rels/slide6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3e71157d5e48a2" /><Relationship Type="http://schemas.openxmlformats.org/officeDocument/2006/relationships/notesSlide" Target="/ppt/notesSlides/notesSlide62.xml" Id="Rf4da813e23724d13" /></Relationships>
</file>

<file path=ppt/slides/_rels/slide6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f6a804aa9e4221" /><Relationship Type="http://schemas.openxmlformats.org/officeDocument/2006/relationships/notesSlide" Target="/ppt/notesSlides/notesSlide63.xml" Id="Rcfac9b1533a3481a" /></Relationships>
</file>

<file path=ppt/slides/_rels/slide6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09c6c4e6d84ba4" /><Relationship Type="http://schemas.openxmlformats.org/officeDocument/2006/relationships/notesSlide" Target="/ppt/notesSlides/notesSlide64.xml" Id="R2cbb9d88ea494f1d" /></Relationships>
</file>

<file path=ppt/slides/_rels/slide6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747f01ac494eb5" /><Relationship Type="http://schemas.openxmlformats.org/officeDocument/2006/relationships/notesSlide" Target="/ppt/notesSlides/notesSlide65.xml" Id="Re5395e56cac749b0" /></Relationships>
</file>

<file path=ppt/slides/_rels/slide6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89bd242df74c7d" /><Relationship Type="http://schemas.openxmlformats.org/officeDocument/2006/relationships/notesSlide" Target="/ppt/notesSlides/notesSlide66.xml" Id="Rbd7ac57d344145bb" /></Relationships>
</file>

<file path=ppt/slides/_rels/slide6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5b0a3b828f4326" /><Relationship Type="http://schemas.openxmlformats.org/officeDocument/2006/relationships/notesSlide" Target="/ppt/notesSlides/notesSlide67.xml" Id="Rfc2092c1bf8444a4" /></Relationships>
</file>

<file path=ppt/slides/_rels/slide6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13319da1c94aa5" /><Relationship Type="http://schemas.openxmlformats.org/officeDocument/2006/relationships/notesSlide" Target="/ppt/notesSlides/notesSlide68.xml" Id="Rc3999b46aebf48e8" /></Relationships>
</file>

<file path=ppt/slides/_rels/slide6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3c8912aadf4ad6" /><Relationship Type="http://schemas.openxmlformats.org/officeDocument/2006/relationships/notesSlide" Target="/ppt/notesSlides/notesSlide69.xml" Id="Rc523e6a00e634413" /></Relationships>
</file>

<file path=ppt/slides/_rels/slide7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275e02777f45df" /><Relationship Type="http://schemas.openxmlformats.org/officeDocument/2006/relationships/notesSlide" Target="/ppt/notesSlides/notesSlide70.xml" Id="Ra560a82963384df0" /></Relationships>
</file>

<file path=ppt/slides/_rels/slide7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7162343de04c71" /><Relationship Type="http://schemas.openxmlformats.org/officeDocument/2006/relationships/notesSlide" Target="/ppt/notesSlides/notesSlide71.xml" Id="Rff77eb4ba1ce45e1" /></Relationships>
</file>

<file path=ppt/slides/_rels/slide7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eefc6026d04e02" /><Relationship Type="http://schemas.openxmlformats.org/officeDocument/2006/relationships/notesSlide" Target="/ppt/notesSlides/notesSlide72.xml" Id="R27f261274e604305" /></Relationships>
</file>

<file path=ppt/slides/_rels/slide7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c670f315374faa" /><Relationship Type="http://schemas.openxmlformats.org/officeDocument/2006/relationships/notesSlide" Target="/ppt/notesSlides/notesSlide73.xml" Id="R509c8ca0ec0840e5" /></Relationships>
</file>

<file path=ppt/slides/_rels/slide7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91957c871f477a" /><Relationship Type="http://schemas.openxmlformats.org/officeDocument/2006/relationships/notesSlide" Target="/ppt/notesSlides/notesSlide74.xml" Id="R91c2cc449b4a477e" /></Relationships>
</file>

<file path=ppt/slides/_rels/slide7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cc8651d5e0453e" /><Relationship Type="http://schemas.openxmlformats.org/officeDocument/2006/relationships/notesSlide" Target="/ppt/notesSlides/notesSlide75.xml" Id="R5995424767084f63" /></Relationships>
</file>

<file path=ppt/slides/_rels/slide7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90890dacd5429f" /><Relationship Type="http://schemas.openxmlformats.org/officeDocument/2006/relationships/notesSlide" Target="/ppt/notesSlides/notesSlide76.xml" Id="R9458411619a34b1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馬太福音第26章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Matthew 26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26:1  |  Matthew 26:1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耶穌說完了這一切的話，就對門徒說：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when Jesus had finished all these sayings, he said unto his disciples,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26:2  |  Matthew 26:2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「你們知道，過兩天是逾越節，人子將要被交給人，釘在十字架上。」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know that after two days is the feast of the passover, and the Son of man is betrayed to be crucified.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26:3  |  Matthew 26:3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那時，祭司長和民間的長老聚集在大祭司稱為該亞法的院裏。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assembled together the chief priests, and the scribes, and the elders of the people, unto the palace of the high priest, who was called Caiaphas,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26:4  |  Matthew 26:4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大家商議要用詭計拿住耶穌，殺他，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consulted that they might take Jesus by subtilty, and kill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26:5  |  Matthew 26:5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只是說：「當節的日子不可，恐怕民間生亂。」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they said, Not on the feast day, lest there be an uproar among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26:6  |  Matthew 26:6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耶穌在伯大尼長大痲瘋的西門家裏，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when Jesus was in Bethany, in the house of Simon the leper,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26:7  |  Matthew 26:7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有一個女人拿着一玉瓶極貴的香膏來，趁耶穌坐席的時候，澆在他的頭上。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came unto him a woman having an alabaster box of very precious ointment, and poured it on his head, as he sat at meat.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26:8  |  Matthew 26:8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門徒看見就很不喜悅，說：「何用這樣的枉費呢！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his disciples saw it, they had indignation, saying, To what purpose is this waste?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26:9  |  Matthew 26:9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這[香膏]可以賣許多錢，賙濟窮人。」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ointment might have been sold for much, and given to the poor.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26:10  |  Matthew 26:10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耶穌看出他們的意思，就說：「為甚麼難為這女人呢？她在我身上做的是一件美事。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Jesus understood it, he said unto them, Why trouble ye the woman? for she hath wrought a good work upon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26:11  |  Matthew 26:11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因為常有窮人和你們同在；只是你們不常有我。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ye have the poor always with you; but me ye have not always.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26:12  |  Matthew 26:12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她將這香膏澆在我身上是為我安葬做的。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in that she hath poured this ointment on my body, she did it for my burial.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26:13  |  Matthew 26:13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我實在告訴你們，普天之下，無論在甚麼地方傳這福音，也要述說這女人所行的，作個紀念。」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Verily I say unto you, Wheresoever this gospel shall be preached in the whole world, there shall also this, that this woman hath done, be told for a memorial of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26:14  |  Matthew 26:14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當下，十二門徒裏有一個稱為加略人猶大的，去見祭司長，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one of the twelve, called Judas Iscariot, went unto the chief priests,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26:15  |  Matthew 26:15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 「我把他交給你們，你們願意給我多少錢？」他們就給了他三十塊錢。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said unto them, What will ye give me, and I will deliver him unto you? And they covenanted with him for thirty pieces of silver.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26:16  |  Matthew 26:16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從那時候，他就找機會要把耶穌交給他們。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from that time he sought opportunity to betray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26:17  |  Matthew 26:17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除酵節的第一天，門徒來問耶穌說：「你吃逾越[節的筵席]，要我們在哪裏給你預備？」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 first day of the feast of unleavened bread the disciples came to Jesus, saying unto him, Where wilt thou that we prepare for thee to eat the passover?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26:18  |  Matthew 26:18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耶穌說：「你們進城去，到某人那裏，對他說：『夫子說：我的時候快到了，我與門徒要在你家裏守逾越[節]。』」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Go into the city to such a man, and say unto him, The Master saith, My time is at hand; I will keep the passover at thy house with my disciples.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26:19  |  Matthew 26:19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門徒遵着耶穌所吩咐的就去預備了逾越[節的筵席]。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disciples did as Jesus had appointed them; and they made ready the passover.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26:20  |  Matthew 26:20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到了晚上，耶穌和十二個門徒坐席。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when the even was come, he sat down with the twelve.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26:21  |  Matthew 26:21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正吃的時候，耶穌說：「我實在告訴你們，你們中間有一個人要賣我了。」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they did eat, he said, Verily I say unto you, that one of you shall betray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26:22  |  Matthew 26:22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他們就甚憂愁，一個一個地問他說：「主，是我嗎？」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were exceeding sorrowful, and began every one of them to say unto him, Lord, is it I?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26:23  |  Matthew 26:23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耶穌回答說：「同我蘸手在盤子裏的，就是他要賣我。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answered and said, He that dippeth his hand with me in the dish, the same shall betray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26:24  |  Matthew 26:24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人子必要去世，正如[經上]指着他所寫的；但賣人子的人有禍了！那人不生在世上倒好。」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 of man goeth as it is written of him: but woe unto that man by whom the Son of man is betrayed! it had been good for that man if he had not been born.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26:25  |  Matthew 26:25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賣耶穌的猶大問他說：「拉比，是我嗎？」耶穌說：「你說的是。」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Judas, which betrayed him, answered and said, Master, is it I? He said unto him, Thou hast said.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26:26  |  Matthew 26:26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他們吃的時候，耶穌拿起餅來，祝福，就擘開，遞給門徒，說：「你們拿着吃，這是我的身體」；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they were eating, Jesus took bread, and blessed it, and brake it, and gave it to the disciples, and said, Take, eat; this is my body.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26:27  |  Matthew 26:27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又拿起杯來，祝謝了，遞給他們，說：「你們都喝這個；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took the cup, and gave thanks, and gave it to them, saying, Drink ye all of it;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26:28  |  Matthew 26:28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因為這是我立約的血，為多人流出來，使罪得赦。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is my blood of the new testament, which is shed for many for the remission of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26:29  |  Matthew 26:29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但我告訴你們，從今以後，我不再喝這葡萄汁，直到我在我父的國裏同你們喝新的那日子。」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say unto you, I will not drink henceforth of this fruit of the vine, until that day when I drink it new with you in my Father’s kingdom.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26:30  |  Matthew 26:30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他們唱了詩，就出來往橄欖山去。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had sung an hymn, they went out into the mount of Olives.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26:31  |  Matthew 26:31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那時，耶穌對他們說：「今夜，你們為我的緣故都要跌倒。因為[經上]記着說： 我要擊打牧人， 羊就分散了。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saith Jesus unto them, All ye shall be offended because of me this night: for it is written, I will smite the shepherd, and the sheep of the flock shall be scattered abroad.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26:32  |  Matthew 26:32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但我復活以後，要在你們以先往加利利去。」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after I am risen again, I will go before you into Galilee.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26:33  |  Matthew 26:33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彼得說：「眾人雖然為你的緣故跌倒，我卻永不跌倒。」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Peter answered and said unto him, Though all men shall be offended because of thee, yet will I never be offended.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26:34  |  Matthew 26:34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耶穌說：「我實在告訴你，今夜雞叫以先，你要三次不認我。」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said unto him, Verily I say unto thee, That this night, before the cock crow, thou shalt deny me thrice.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26:35  |  Matthew 26:35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彼得說：「我就是必須和你同死，也總不能不認你。」眾門徒都是這樣說。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Peter said unto him, Though I should die with thee, yet will I not deny thee. Likewise also said all the disciples.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26:36  |  Matthew 26:36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耶穌同門徒來到一個地方，名叫客西馬尼，就對他們說：「你們坐在這裏，等我到那邊去禱告。」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cometh Jesus with them unto a place called Gethsemane, and saith unto the disciples, Sit ye here, while I go and pray yonder.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26:37  |  Matthew 26:37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於是帶着彼得和西庇太的兩個兒子同去，就憂愁起來，極其難過，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took with him Peter and the two sons of Zebedee, and began to be sorrowful and very heavy.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26:38  |  Matthew 26:38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便對他們說：「我心裏甚是憂傷，幾乎要死；你們在這裏等候，和我一同警醒。」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saith he unto them, My soul is exceeding sorrowful, even unto death: tarry ye here, and watch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26:39  |  Matthew 26:39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他就稍往前走，俯伏在地，禱告說：「我父啊，倘若可行，求你叫這杯離開我。然而，不要照我的意思，只要照你的意思。」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went a little further, and fell on his face, and prayed, saying, O my Father, if it be possible, let this cup pass from me: nevertheless not as I will, but as thou wilt.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26:40  |  Matthew 26:40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來到門徒那裏，見他們睡着了，就對彼得說：「怎麼樣？你們不能同我警醒片時嗎？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cometh unto the disciples, and findeth them asleep, and saith unto Peter, What, could ye not watch with me one hour?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26:41  |  Matthew 26:41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總要警醒禱告，免得入了迷惑。你們心靈固然願意，肉體卻軟弱了。」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Watch and pray, that ye enter not into temptation: the spirit indeed is willing, but the flesh is weak.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26:42  |  Matthew 26:42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第二次又去禱告說：「我父啊，這杯若不能離開我，必要我喝，就願你的意旨成全。」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went away again the second time, and prayed, saying, O my Father, if this cup may not pass away from me, except I drink it, thy will be done.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26:43  |  Matthew 26:43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又來，見他們睡着了，因為他們的眼睛困倦。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came and found them asleep again: for their eyes were heavy.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26:44  |  Matthew 26:44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耶穌又離開他們去了。第三次禱告，說的話還是與先前一樣。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left them, and went away again, and prayed the third time, saying the same 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26:45  |  Matthew 26:45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於是來到門徒那裏，對他們說：「現在你們仍然睡覺安歇吧！時候到了，人子被賣在罪人手裏了。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cometh he to his disciples, and saith unto them, Sleep on now, and take your rest: behold, the hour is at hand, and the Son of man is betrayed into the hands of sinners.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26:46  |  Matthew 26:46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起來！我們走吧。看哪，賣我的人近了！」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Rise, let us be going: behold, he is at hand that doth betray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26:47  |  Matthew 26:47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說話之間，那十二個門徒裏的猶大來了，並有許多人帶着刀棒，從祭司長和民間的長老那裏與他同來。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while he yet spake, lo, Judas, one of the twelve, came, and with him a great multitude with swords and staves, from the chief priests and elders of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26:48  |  Matthew 26:48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那賣耶穌的給了他們一個暗號，說：「我與誰親嘴，誰就是他。你們可以拿住他。」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he that betrayed him gave them a sign, saying, Whomsoever I shall kiss, that same is he: hold him fast.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26:49  |  Matthew 26:49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猶大隨即到耶穌跟前，說：「請拉比安」，就與他親嘴。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forthwith he came to Jesus, and said, Hail, master; and kissed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26:50  |  Matthew 26:50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耶穌對他說：「朋友，你來要做的事，就做吧。」於是那些人上前，下手拿住耶穌。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Jesus said unto him, Friend, wherefore art thou come? Then came they, and laid hands on Jesus, and took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26:51  |  Matthew 26:51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有跟隨耶穌的一個人伸手拔出刀來，將大祭司的僕人砍了一刀，削掉了他一個耳朵。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And, behold, one of them which were with Jesus stretched out his hand, and drew his sword, and struck a servant of the high priest’s, and smote off his ear.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26:52  |  Matthew 26:52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耶穌對他說：「收刀入鞘吧！凡動刀的，必死在刀下。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Jesus unto him, Put up again thy sword into his place: for all they that take the sword shall perish with the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26:53  |  Matthew 26:53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你想，我不能求我父現在為我差遣十二營多天使來嗎？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Thinkest thou that I cannot now pray to my Father, and he shall presently give me more than twelve legions of angels?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26:54  |  Matthew 26:54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若是這樣，經上所說，事情必須如此的話怎麼應驗呢？」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how then shall the scriptures be fulfilled, that thus it must be?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26:55  |  Matthew 26:55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當時，耶穌對眾人說：「你們帶着刀棒出來拿我，如同拿強盜嗎？我天天坐在殿裏教訓人，你們並沒有拿我。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same hour said Jesus to the multitudes, Are ye come out as against a thief with swords and staves for to take me? I sat daily with you teaching in the temple, and ye laid no hold 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26:56  |  Matthew 26:56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但這一切的事成就了，為要應驗先知書上的話。」當下，門徒都離開他，逃走了。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all this was done, that the scriptures of the prophets might be fulfilled. Then all the disciples forsook him, and fled.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26:57  |  Matthew 26:57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拿耶穌的人把他帶到大祭司該亞法那裏去；文士和長老已經在那裏聚會。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that had laid hold on Jesus led him away to Caiaphas the high priest, where the scribes and the elders were assembled.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26:58  |  Matthew 26:58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彼得遠遠地跟着耶穌，直到大祭司的院子，進到裏面，就和差役同坐，要看這事到底怎樣。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Peter followed him afar off unto the high priest’s palace, and went in, and sat with the servants, to see the 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26:59  |  Matthew 26:59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祭司長和全公會尋找假見證控告耶穌，要治死他。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 chief priests, and elders, and all the council, sought false witness against Jesus, to put him to death;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26:60  |  Matthew 26:60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雖有好些人來作假見證，總得不着實據。末後有兩個人前來，說：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found none: yea, though many false witnesses came, yet found they none. At the last came two false witnesses,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26:61  |  Matthew 26:61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「這個人曾說：『我能拆毀神的殿，三日內又建造起來。』」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said, This fellow said, I am able to destroy the temple of God, and to build it in three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26:62  |  Matthew 26:62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大祭司就站起來，對耶穌說：「你甚麼都不回答嗎？這些人作見證告你的是甚麼呢？」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high priest arose, and said unto him, Answerest thou nothing? what is it which these witness against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26:63  |  Matthew 26:63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耶穌卻不言語。大祭司對他說：「我指着永生神叫你起誓告訴我們，你是神的兒子基督不是？」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Jesus held his peace. And the high priest answered and said unto him, I adjure thee by the living God, that thou tell us whether thou be the Christ, the Son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26:64  |  Matthew 26:64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耶穌對他說：「你說的是。然而，我告訴你們，後來你們要看見人子坐在那權能者的右邊，駕着天上的雲降臨。」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saith unto him, Thou hast said: nevertheless I say unto you, Hereafter shall ye see the Son of man sitting on the right hand of power, and coming in the clouds of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26:65  |  Matthew 26:65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大祭司就撕開衣服，說：「他說了僭妄的話，我們何必再用見證人呢？這僭妄的話，現在你們都聽見了。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high priest rent his clothes, saying, He hath spoken blasphemy; what further need have we of witnesses? behold, now ye have heard his blasphemy.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26:66  |  Matthew 26:66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你們的意見如何？」他們回答說：「他是該死的。」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think ye? They answered and said, He is guilty of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26:67  |  Matthew 26:67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他們就吐唾沫在他臉上，用拳頭打他，也有用手掌打他的，說：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did they spit in his face, and buffeted him; and others smote him with the palms of their hands,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26:68  |  Matthew 26:68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「基督啊！你是先知，告訴我們打你的是誰？」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Saying, Prophesy unto us, thou Christ, Who is he that smote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26:69  |  Matthew 26:69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彼得在外面院子裏坐着，有一個使女前來，說：「你素來也是同那加利利人耶穌一夥的。」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Peter sat without in the palace: and a damsel came unto him, saying, Thou also wast with Jesus of Galilee.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26:70  |  Matthew 26:70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彼得在眾人面前卻不承認，說：「我不知道你說的是甚麼！」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denied before them all, saying, I know not what thou sayest.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26:71  |  Matthew 26:71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既出去，到了門口，又有一個[使女]看見他，就對那裏的人說：「這個人也是同拿撒勒人耶穌一夥的。」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was gone out into the porch, another maid saw him, and said unto them that were there, This fellow was also with Jesus of Nazareth.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26:72  |  Matthew 26:72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彼得又不承認，並且起誓說：「我不認得那個人。」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again he denied with an oath, I do not know the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26:73  |  Matthew 26:73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過了不多的時候，旁邊站着的人前來，對彼得說：「你真是他們一黨的，你的口音把你露出來了。」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after a while came unto him they that stood by, and said to Peter, Surely thou also art one of them; for thy speech bewrayeth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26:74  |  Matthew 26:74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彼得就發咒起誓地說：「我不認得那個人。」立時，雞就叫了。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began he to curse and to swear, saying, I know not the man. And immediately the cock crew.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26:75  |  Matthew 26:75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彼得想起耶穌所說的話：「雞叫以先，你要三次不認我。」他就出去痛哭。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Peter remembered the word of Jesus, which said unto him, Before the cock crow, thou shalt deny me thrice. And he went out, and wept bitterly.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2026-08-26T14:17:58.8870000Z</dcterms:created>
  <dcterms:modified xsi:type="dcterms:W3CDTF">2026-08-26T14:17:58.8870000Z</dcterms:modified>
</coreProperties>
</file>