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719ad77c3cd44234" /><Relationship Type="http://schemas.openxmlformats.org/officeDocument/2006/relationships/extended-properties" Target="/docProps/app.xml" Id="R05c7d6ee18fe4302" /><Relationship Type="http://schemas.openxmlformats.org/officeDocument/2006/relationships/officeDocument" Target="/ppt/presentation.xml" Id="R91e3f77036ac43e3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ecc7491149534371"/>
  </p:sldMasterIdLst>
  <p:notesMasterIdLst>
    <p:notesMasterId xmlns:r="http://schemas.openxmlformats.org/officeDocument/2006/relationships" r:id="R56346fe09ca84e61"/>
  </p:notesMasterIdLst>
  <p:sldIdLst>
    <p:sldId xmlns:r="http://schemas.openxmlformats.org/officeDocument/2006/relationships" id="256" r:id="R47d0608908db4352"/>
    <p:sldId xmlns:r="http://schemas.openxmlformats.org/officeDocument/2006/relationships" id="257" r:id="R2f739c119bd947ac"/>
    <p:sldId xmlns:r="http://schemas.openxmlformats.org/officeDocument/2006/relationships" id="258" r:id="R8498112ff29c4ef7"/>
    <p:sldId xmlns:r="http://schemas.openxmlformats.org/officeDocument/2006/relationships" id="259" r:id="Rb51a3e6f928844d7"/>
    <p:sldId xmlns:r="http://schemas.openxmlformats.org/officeDocument/2006/relationships" id="260" r:id="R34da110075a348b7"/>
    <p:sldId xmlns:r="http://schemas.openxmlformats.org/officeDocument/2006/relationships" id="261" r:id="R1ff095b19f0b4508"/>
    <p:sldId xmlns:r="http://schemas.openxmlformats.org/officeDocument/2006/relationships" id="262" r:id="Raf333cfe1cde4599"/>
    <p:sldId xmlns:r="http://schemas.openxmlformats.org/officeDocument/2006/relationships" id="263" r:id="Rbb626bf1ba3f4e29"/>
    <p:sldId xmlns:r="http://schemas.openxmlformats.org/officeDocument/2006/relationships" id="264" r:id="R826a3d4ae9f546b2"/>
    <p:sldId xmlns:r="http://schemas.openxmlformats.org/officeDocument/2006/relationships" id="265" r:id="Ra3b3cf3460774c23"/>
    <p:sldId xmlns:r="http://schemas.openxmlformats.org/officeDocument/2006/relationships" id="266" r:id="Rc47b5b988f454940"/>
    <p:sldId xmlns:r="http://schemas.openxmlformats.org/officeDocument/2006/relationships" id="267" r:id="Rd46af387f33b4ff4"/>
    <p:sldId xmlns:r="http://schemas.openxmlformats.org/officeDocument/2006/relationships" id="268" r:id="Rc16755e5ddae47db"/>
    <p:sldId xmlns:r="http://schemas.openxmlformats.org/officeDocument/2006/relationships" id="269" r:id="R4f32b96423344ae5"/>
    <p:sldId xmlns:r="http://schemas.openxmlformats.org/officeDocument/2006/relationships" id="270" r:id="R8d02dc07f4ac46dd"/>
    <p:sldId xmlns:r="http://schemas.openxmlformats.org/officeDocument/2006/relationships" id="271" r:id="R20734b57181f4ec3"/>
    <p:sldId xmlns:r="http://schemas.openxmlformats.org/officeDocument/2006/relationships" id="272" r:id="R4cc925f2f4904aeb"/>
    <p:sldId xmlns:r="http://schemas.openxmlformats.org/officeDocument/2006/relationships" id="273" r:id="Rb273c91610eb4d22"/>
    <p:sldId xmlns:r="http://schemas.openxmlformats.org/officeDocument/2006/relationships" id="274" r:id="R5f66db4fa9034fbf"/>
    <p:sldId xmlns:r="http://schemas.openxmlformats.org/officeDocument/2006/relationships" id="275" r:id="R8c8c9d64dd8a4ea8"/>
    <p:sldId xmlns:r="http://schemas.openxmlformats.org/officeDocument/2006/relationships" id="276" r:id="R752b3581ab724276"/>
    <p:sldId xmlns:r="http://schemas.openxmlformats.org/officeDocument/2006/relationships" id="277" r:id="Re72f015a217f4f76"/>
    <p:sldId xmlns:r="http://schemas.openxmlformats.org/officeDocument/2006/relationships" id="278" r:id="R524c8624ecf94148"/>
    <p:sldId xmlns:r="http://schemas.openxmlformats.org/officeDocument/2006/relationships" id="279" r:id="R21686668754a4bf3"/>
    <p:sldId xmlns:r="http://schemas.openxmlformats.org/officeDocument/2006/relationships" id="280" r:id="R3dade6e9f6c549b0"/>
    <p:sldId xmlns:r="http://schemas.openxmlformats.org/officeDocument/2006/relationships" id="281" r:id="R63f167f4289a4f8c"/>
    <p:sldId xmlns:r="http://schemas.openxmlformats.org/officeDocument/2006/relationships" id="282" r:id="R0c92f18f20634e80"/>
    <p:sldId xmlns:r="http://schemas.openxmlformats.org/officeDocument/2006/relationships" id="283" r:id="Rf93112b736f64ff7"/>
    <p:sldId xmlns:r="http://schemas.openxmlformats.org/officeDocument/2006/relationships" id="284" r:id="Re149d67863a24309"/>
    <p:sldId xmlns:r="http://schemas.openxmlformats.org/officeDocument/2006/relationships" id="285" r:id="R0980efde501a4b5f"/>
    <p:sldId xmlns:r="http://schemas.openxmlformats.org/officeDocument/2006/relationships" id="286" r:id="R8ddc5b98dc3f437e"/>
    <p:sldId xmlns:r="http://schemas.openxmlformats.org/officeDocument/2006/relationships" id="287" r:id="Rc7f7332a0ab44ae3"/>
    <p:sldId xmlns:r="http://schemas.openxmlformats.org/officeDocument/2006/relationships" id="288" r:id="R87900a7f2ff24d39"/>
    <p:sldId xmlns:r="http://schemas.openxmlformats.org/officeDocument/2006/relationships" id="289" r:id="R2725d6973114437e"/>
    <p:sldId xmlns:r="http://schemas.openxmlformats.org/officeDocument/2006/relationships" id="290" r:id="Rdf019b9543bf4513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f2c4bdb332ab4d8e" /><Relationship Type="http://schemas.openxmlformats.org/officeDocument/2006/relationships/slideMaster" Target="/ppt/slideMasters/slideMaster1.xml" Id="Recc7491149534371" /><Relationship Type="http://schemas.openxmlformats.org/officeDocument/2006/relationships/notesMaster" Target="/ppt/notesMasters/notesMaster1.xml" Id="R56346fe09ca84e61" /><Relationship Type="http://schemas.openxmlformats.org/officeDocument/2006/relationships/presProps" Target="/ppt/presProps.xml" Id="Rae8ffa8a11e64db3" /><Relationship Type="http://schemas.openxmlformats.org/officeDocument/2006/relationships/tableStyles" Target="/ppt/tableStyles.xml" Id="R465db5fdbb2c4ed3" /><Relationship Type="http://schemas.openxmlformats.org/officeDocument/2006/relationships/slide" Target="/ppt/slides/slide1.xml" Id="R47d0608908db4352" /><Relationship Type="http://schemas.openxmlformats.org/officeDocument/2006/relationships/slide" Target="/ppt/slides/slide2.xml" Id="R2f739c119bd947ac" /><Relationship Type="http://schemas.openxmlformats.org/officeDocument/2006/relationships/slide" Target="/ppt/slides/slide3.xml" Id="R8498112ff29c4ef7" /><Relationship Type="http://schemas.openxmlformats.org/officeDocument/2006/relationships/slide" Target="/ppt/slides/slide4.xml" Id="Rb51a3e6f928844d7" /><Relationship Type="http://schemas.openxmlformats.org/officeDocument/2006/relationships/slide" Target="/ppt/slides/slide5.xml" Id="R34da110075a348b7" /><Relationship Type="http://schemas.openxmlformats.org/officeDocument/2006/relationships/slide" Target="/ppt/slides/slide6.xml" Id="R1ff095b19f0b4508" /><Relationship Type="http://schemas.openxmlformats.org/officeDocument/2006/relationships/slide" Target="/ppt/slides/slide7.xml" Id="Raf333cfe1cde4599" /><Relationship Type="http://schemas.openxmlformats.org/officeDocument/2006/relationships/slide" Target="/ppt/slides/slide8.xml" Id="Rbb626bf1ba3f4e29" /><Relationship Type="http://schemas.openxmlformats.org/officeDocument/2006/relationships/slide" Target="/ppt/slides/slide9.xml" Id="R826a3d4ae9f546b2" /><Relationship Type="http://schemas.openxmlformats.org/officeDocument/2006/relationships/slide" Target="/ppt/slides/slide10.xml" Id="Ra3b3cf3460774c23" /><Relationship Type="http://schemas.openxmlformats.org/officeDocument/2006/relationships/slide" Target="/ppt/slides/slide11.xml" Id="Rc47b5b988f454940" /><Relationship Type="http://schemas.openxmlformats.org/officeDocument/2006/relationships/slide" Target="/ppt/slides/slide12.xml" Id="Rd46af387f33b4ff4" /><Relationship Type="http://schemas.openxmlformats.org/officeDocument/2006/relationships/slide" Target="/ppt/slides/slide13.xml" Id="Rc16755e5ddae47db" /><Relationship Type="http://schemas.openxmlformats.org/officeDocument/2006/relationships/slide" Target="/ppt/slides/slide14.xml" Id="R4f32b96423344ae5" /><Relationship Type="http://schemas.openxmlformats.org/officeDocument/2006/relationships/slide" Target="/ppt/slides/slide15.xml" Id="R8d02dc07f4ac46dd" /><Relationship Type="http://schemas.openxmlformats.org/officeDocument/2006/relationships/slide" Target="/ppt/slides/slide16.xml" Id="R20734b57181f4ec3" /><Relationship Type="http://schemas.openxmlformats.org/officeDocument/2006/relationships/slide" Target="/ppt/slides/slide17.xml" Id="R4cc925f2f4904aeb" /><Relationship Type="http://schemas.openxmlformats.org/officeDocument/2006/relationships/slide" Target="/ppt/slides/slide18.xml" Id="Rb273c91610eb4d22" /><Relationship Type="http://schemas.openxmlformats.org/officeDocument/2006/relationships/slide" Target="/ppt/slides/slide19.xml" Id="R5f66db4fa9034fbf" /><Relationship Type="http://schemas.openxmlformats.org/officeDocument/2006/relationships/slide" Target="/ppt/slides/slide20.xml" Id="R8c8c9d64dd8a4ea8" /><Relationship Type="http://schemas.openxmlformats.org/officeDocument/2006/relationships/slide" Target="/ppt/slides/slide21.xml" Id="R752b3581ab724276" /><Relationship Type="http://schemas.openxmlformats.org/officeDocument/2006/relationships/slide" Target="/ppt/slides/slide22.xml" Id="Re72f015a217f4f76" /><Relationship Type="http://schemas.openxmlformats.org/officeDocument/2006/relationships/slide" Target="/ppt/slides/slide23.xml" Id="R524c8624ecf94148" /><Relationship Type="http://schemas.openxmlformats.org/officeDocument/2006/relationships/slide" Target="/ppt/slides/slide24.xml" Id="R21686668754a4bf3" /><Relationship Type="http://schemas.openxmlformats.org/officeDocument/2006/relationships/slide" Target="/ppt/slides/slide25.xml" Id="R3dade6e9f6c549b0" /><Relationship Type="http://schemas.openxmlformats.org/officeDocument/2006/relationships/slide" Target="/ppt/slides/slide26.xml" Id="R63f167f4289a4f8c" /><Relationship Type="http://schemas.openxmlformats.org/officeDocument/2006/relationships/slide" Target="/ppt/slides/slide27.xml" Id="R0c92f18f20634e80" /><Relationship Type="http://schemas.openxmlformats.org/officeDocument/2006/relationships/slide" Target="/ppt/slides/slide28.xml" Id="Rf93112b736f64ff7" /><Relationship Type="http://schemas.openxmlformats.org/officeDocument/2006/relationships/slide" Target="/ppt/slides/slide29.xml" Id="Re149d67863a24309" /><Relationship Type="http://schemas.openxmlformats.org/officeDocument/2006/relationships/slide" Target="/ppt/slides/slide30.xml" Id="R0980efde501a4b5f" /><Relationship Type="http://schemas.openxmlformats.org/officeDocument/2006/relationships/slide" Target="/ppt/slides/slide31.xml" Id="R8ddc5b98dc3f437e" /><Relationship Type="http://schemas.openxmlformats.org/officeDocument/2006/relationships/slide" Target="/ppt/slides/slide32.xml" Id="Rc7f7332a0ab44ae3" /><Relationship Type="http://schemas.openxmlformats.org/officeDocument/2006/relationships/slide" Target="/ppt/slides/slide33.xml" Id="R87900a7f2ff24d39" /><Relationship Type="http://schemas.openxmlformats.org/officeDocument/2006/relationships/slide" Target="/ppt/slides/slide34.xml" Id="R2725d6973114437e" /><Relationship Type="http://schemas.openxmlformats.org/officeDocument/2006/relationships/slide" Target="/ppt/slides/slide35.xml" Id="Rdf019b9543bf4513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b4d0db56d3a34b3d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9c1390066e7542a5" /><Relationship Type="http://schemas.openxmlformats.org/officeDocument/2006/relationships/notesMaster" Target="/ppt/notesMasters/notesMaster1.xml" Id="R24098bcb74b44802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35c4f34a2864777" /><Relationship Type="http://schemas.openxmlformats.org/officeDocument/2006/relationships/notesMaster" Target="/ppt/notesMasters/notesMaster1.xml" Id="R662572fd954f43ae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92a6b36bd3944406" /><Relationship Type="http://schemas.openxmlformats.org/officeDocument/2006/relationships/notesMaster" Target="/ppt/notesMasters/notesMaster1.xml" Id="R00dc440bd63948bc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b8cfc1c36a8b4e40" /><Relationship Type="http://schemas.openxmlformats.org/officeDocument/2006/relationships/notesMaster" Target="/ppt/notesMasters/notesMaster1.xml" Id="R207feb67f43c4031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53bb5cf7567e41e8" /><Relationship Type="http://schemas.openxmlformats.org/officeDocument/2006/relationships/notesMaster" Target="/ppt/notesMasters/notesMaster1.xml" Id="R2eea367e622146e1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acfdbe69f87144ac" /><Relationship Type="http://schemas.openxmlformats.org/officeDocument/2006/relationships/notesMaster" Target="/ppt/notesMasters/notesMaster1.xml" Id="Rbd2182e641614b9e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9eb48f2788654190" /><Relationship Type="http://schemas.openxmlformats.org/officeDocument/2006/relationships/notesMaster" Target="/ppt/notesMasters/notesMaster1.xml" Id="R33972083bac249d6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05718b8b228943f9" /><Relationship Type="http://schemas.openxmlformats.org/officeDocument/2006/relationships/notesMaster" Target="/ppt/notesMasters/notesMaster1.xml" Id="Rf994d9e893934dcb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eae8f3ce5d4c4bb5" /><Relationship Type="http://schemas.openxmlformats.org/officeDocument/2006/relationships/notesMaster" Target="/ppt/notesMasters/notesMaster1.xml" Id="R841308f5741640b7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47788cfca5dd4d02" /><Relationship Type="http://schemas.openxmlformats.org/officeDocument/2006/relationships/notesMaster" Target="/ppt/notesMasters/notesMaster1.xml" Id="R2df0b68ac1944b68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4906aa93a1724180" /><Relationship Type="http://schemas.openxmlformats.org/officeDocument/2006/relationships/notesMaster" Target="/ppt/notesMasters/notesMaster1.xml" Id="Rb6d8bededf1f46f8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80bb26ce09684c0c" /><Relationship Type="http://schemas.openxmlformats.org/officeDocument/2006/relationships/notesMaster" Target="/ppt/notesMasters/notesMaster1.xml" Id="R92f6e221eba04ca3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179acc06e7a84655" /><Relationship Type="http://schemas.openxmlformats.org/officeDocument/2006/relationships/notesMaster" Target="/ppt/notesMasters/notesMaster1.xml" Id="Rf8654cdd5d5b48a4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8737470316274c1c" /><Relationship Type="http://schemas.openxmlformats.org/officeDocument/2006/relationships/notesMaster" Target="/ppt/notesMasters/notesMaster1.xml" Id="R0f661224e07049d6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dafe198751ef4833" /><Relationship Type="http://schemas.openxmlformats.org/officeDocument/2006/relationships/notesMaster" Target="/ppt/notesMasters/notesMaster1.xml" Id="R727a228adbab43de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62f7e90d6de84ed6" /><Relationship Type="http://schemas.openxmlformats.org/officeDocument/2006/relationships/notesMaster" Target="/ppt/notesMasters/notesMaster1.xml" Id="Rce0c32982b4d4964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a0c7596582d5436a" /><Relationship Type="http://schemas.openxmlformats.org/officeDocument/2006/relationships/notesMaster" Target="/ppt/notesMasters/notesMaster1.xml" Id="R81405f3940c84e6e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ff1655f3ab1240c1" /><Relationship Type="http://schemas.openxmlformats.org/officeDocument/2006/relationships/notesMaster" Target="/ppt/notesMasters/notesMaster1.xml" Id="Rf0f4fce8120546ab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300d614a65c54c98" /><Relationship Type="http://schemas.openxmlformats.org/officeDocument/2006/relationships/notesMaster" Target="/ppt/notesMasters/notesMaster1.xml" Id="R88a0b2bd45d44f9e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4db2292f842b4716" /><Relationship Type="http://schemas.openxmlformats.org/officeDocument/2006/relationships/notesMaster" Target="/ppt/notesMasters/notesMaster1.xml" Id="Re34205572ea748fb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4c5f116a0e9b4bf3" /><Relationship Type="http://schemas.openxmlformats.org/officeDocument/2006/relationships/notesMaster" Target="/ppt/notesMasters/notesMaster1.xml" Id="Re421c923e1404cec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10eb511c1fa34403" /><Relationship Type="http://schemas.openxmlformats.org/officeDocument/2006/relationships/notesMaster" Target="/ppt/notesMasters/notesMaster1.xml" Id="R352f7f2231e349ca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217953b2bc9d4016" /><Relationship Type="http://schemas.openxmlformats.org/officeDocument/2006/relationships/notesMaster" Target="/ppt/notesMasters/notesMaster1.xml" Id="Ra1948174ec954126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3477e1382249465a" /><Relationship Type="http://schemas.openxmlformats.org/officeDocument/2006/relationships/notesMaster" Target="/ppt/notesMasters/notesMaster1.xml" Id="R3d83e33ea21c4419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8343b24653e949f6" /><Relationship Type="http://schemas.openxmlformats.org/officeDocument/2006/relationships/notesMaster" Target="/ppt/notesMasters/notesMaster1.xml" Id="R773d4dd11ca0462f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813f04ac2ea84647" /><Relationship Type="http://schemas.openxmlformats.org/officeDocument/2006/relationships/notesMaster" Target="/ppt/notesMasters/notesMaster1.xml" Id="Rf154eda385e64696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1e20a09e382d48c7" /><Relationship Type="http://schemas.openxmlformats.org/officeDocument/2006/relationships/notesMaster" Target="/ppt/notesMasters/notesMaster1.xml" Id="R498c6561649c4daa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7395caee995843dc" /><Relationship Type="http://schemas.openxmlformats.org/officeDocument/2006/relationships/notesMaster" Target="/ppt/notesMasters/notesMaster1.xml" Id="Rca9cd2100b524dc1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8c8ba2ddc5ec4eb3" /><Relationship Type="http://schemas.openxmlformats.org/officeDocument/2006/relationships/notesMaster" Target="/ppt/notesMasters/notesMaster1.xml" Id="R90996eff28524d59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91f41135962b49c8" /><Relationship Type="http://schemas.openxmlformats.org/officeDocument/2006/relationships/notesMaster" Target="/ppt/notesMasters/notesMaster1.xml" Id="R15b3afa2c0774a95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f341f97d5d6e4d8f" /><Relationship Type="http://schemas.openxmlformats.org/officeDocument/2006/relationships/notesMaster" Target="/ppt/notesMasters/notesMaster1.xml" Id="Ra4ec892e69364b88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d666e67851964e39" /><Relationship Type="http://schemas.openxmlformats.org/officeDocument/2006/relationships/notesMaster" Target="/ppt/notesMasters/notesMaster1.xml" Id="Rf3b894d14f984d3c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3227feee23c24bfa" /><Relationship Type="http://schemas.openxmlformats.org/officeDocument/2006/relationships/notesMaster" Target="/ppt/notesMasters/notesMaster1.xml" Id="Rcb4d73076a4343e6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f3ee764da1dc4cfa" /><Relationship Type="http://schemas.openxmlformats.org/officeDocument/2006/relationships/notesMaster" Target="/ppt/notesMasters/notesMaster1.xml" Id="Rba9e7e31f53d43a5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59ea17bcf0354bf8" /><Relationship Type="http://schemas.openxmlformats.org/officeDocument/2006/relationships/notesMaster" Target="/ppt/notesMasters/notesMaster1.xml" Id="R88a34801fbef42f5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652feb8f49c4d49" /><Relationship Type="http://schemas.openxmlformats.org/officeDocument/2006/relationships/image" Target="/ppt/media/image.png" Id="Rfaa48dd50ac742af" /><Relationship Type="http://schemas.openxmlformats.org/officeDocument/2006/relationships/image" Target="/ppt/media/image2.png" Id="Rc9a0b63eb7094f88" /><Relationship Type="http://schemas.openxmlformats.org/officeDocument/2006/relationships/image" Target="/ppt/media/image.jpeg" Id="Rec692d9dec354a02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89074a65fdd4217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faa48dd50ac742af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c9a0b63eb7094f88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c692d9dec354a02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2532d431ffc04d39" /><Relationship Type="http://schemas.openxmlformats.org/officeDocument/2006/relationships/slideLayout" Target="/ppt/slideLayouts/slideLayout1.xml" Id="R3e699909299144ec" /><Relationship Type="http://schemas.openxmlformats.org/officeDocument/2006/relationships/slideLayout" Target="/ppt/slideLayouts/slideLayout2.xml" Id="Rcda6ee2ce5144c77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3e699909299144ec"/>
    <p:sldLayoutId xmlns:r="http://schemas.openxmlformats.org/officeDocument/2006/relationships" id="2147483650" r:id="Rcda6ee2ce5144c77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e207457a4a9439f" /><Relationship Type="http://schemas.openxmlformats.org/officeDocument/2006/relationships/notesSlide" Target="/ppt/notesSlides/notesSlide1.xml" Id="R892c1b5cd47b475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724771007d041c5" /><Relationship Type="http://schemas.openxmlformats.org/officeDocument/2006/relationships/notesSlide" Target="/ppt/notesSlides/notesSlide2.xml" Id="Rd63ef67547ce4c65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70d084f43c34b86" /><Relationship Type="http://schemas.openxmlformats.org/officeDocument/2006/relationships/notesSlide" Target="/ppt/notesSlides/notesSlide3.xml" Id="Re17894e895f7429a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5b792c5212b4bef" /><Relationship Type="http://schemas.openxmlformats.org/officeDocument/2006/relationships/notesSlide" Target="/ppt/notesSlides/notesSlide4.xml" Id="Rf08a7332e31c480e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1c2d9a46578448f" /><Relationship Type="http://schemas.openxmlformats.org/officeDocument/2006/relationships/notesSlide" Target="/ppt/notesSlides/notesSlide5.xml" Id="R53fb2a15d0674299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645428c3be345ce" /><Relationship Type="http://schemas.openxmlformats.org/officeDocument/2006/relationships/notesSlide" Target="/ppt/notesSlides/notesSlide6.xml" Id="R2566d9a919a744a9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0e3341c85204b29" /><Relationship Type="http://schemas.openxmlformats.org/officeDocument/2006/relationships/notesSlide" Target="/ppt/notesSlides/notesSlide7.xml" Id="Rd4a75d87167340db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5291f7971aa4417" /><Relationship Type="http://schemas.openxmlformats.org/officeDocument/2006/relationships/notesSlide" Target="/ppt/notesSlides/notesSlide8.xml" Id="R395b2d3959b24242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d1227d2513b45d3" /><Relationship Type="http://schemas.openxmlformats.org/officeDocument/2006/relationships/notesSlide" Target="/ppt/notesSlides/notesSlide9.xml" Id="R0df81904ca004ff7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86bac5e12ea4b4b" /><Relationship Type="http://schemas.openxmlformats.org/officeDocument/2006/relationships/notesSlide" Target="/ppt/notesSlides/notesSlide10.xml" Id="Re1ddf7ae036f4440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8ac4aa876ab472e" /><Relationship Type="http://schemas.openxmlformats.org/officeDocument/2006/relationships/notesSlide" Target="/ppt/notesSlides/notesSlide11.xml" Id="R6ca997b6880a44d8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91134a7d92246ca" /><Relationship Type="http://schemas.openxmlformats.org/officeDocument/2006/relationships/notesSlide" Target="/ppt/notesSlides/notesSlide12.xml" Id="R1bf8ba48888a4e5f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14649a3a2d04f88" /><Relationship Type="http://schemas.openxmlformats.org/officeDocument/2006/relationships/notesSlide" Target="/ppt/notesSlides/notesSlide13.xml" Id="Rebc32e6b55234f17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68db7d4ea4d4010" /><Relationship Type="http://schemas.openxmlformats.org/officeDocument/2006/relationships/notesSlide" Target="/ppt/notesSlides/notesSlide14.xml" Id="Refb941ebf44d4d48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cb6f0dc2c374904" /><Relationship Type="http://schemas.openxmlformats.org/officeDocument/2006/relationships/notesSlide" Target="/ppt/notesSlides/notesSlide15.xml" Id="R3b828ebc17b64af8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89b0b72447a4e2a" /><Relationship Type="http://schemas.openxmlformats.org/officeDocument/2006/relationships/notesSlide" Target="/ppt/notesSlides/notesSlide16.xml" Id="Reba44a8cb66a4002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109c2ddc0b14057" /><Relationship Type="http://schemas.openxmlformats.org/officeDocument/2006/relationships/notesSlide" Target="/ppt/notesSlides/notesSlide17.xml" Id="R4370c54f4ef04510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92a99db6fe44e2e" /><Relationship Type="http://schemas.openxmlformats.org/officeDocument/2006/relationships/notesSlide" Target="/ppt/notesSlides/notesSlide18.xml" Id="Re614dd6b40a6437d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97d8c0597b44322" /><Relationship Type="http://schemas.openxmlformats.org/officeDocument/2006/relationships/notesSlide" Target="/ppt/notesSlides/notesSlide19.xml" Id="Rfda0cac4a9244ba7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79691094abd427f" /><Relationship Type="http://schemas.openxmlformats.org/officeDocument/2006/relationships/notesSlide" Target="/ppt/notesSlides/notesSlide20.xml" Id="R628305fc88ca4274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4a280b3e46647e5" /><Relationship Type="http://schemas.openxmlformats.org/officeDocument/2006/relationships/notesSlide" Target="/ppt/notesSlides/notesSlide21.xml" Id="R7b5b74cbedb94e69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cda5467713a4318" /><Relationship Type="http://schemas.openxmlformats.org/officeDocument/2006/relationships/notesSlide" Target="/ppt/notesSlides/notesSlide22.xml" Id="R77e379813e254e6a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ca5d6a1acfe461f" /><Relationship Type="http://schemas.openxmlformats.org/officeDocument/2006/relationships/notesSlide" Target="/ppt/notesSlides/notesSlide23.xml" Id="Rfc27d37b155c43a7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618ea537db04a8c" /><Relationship Type="http://schemas.openxmlformats.org/officeDocument/2006/relationships/notesSlide" Target="/ppt/notesSlides/notesSlide24.xml" Id="R315858aac6a04958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900ccaff56e4c22" /><Relationship Type="http://schemas.openxmlformats.org/officeDocument/2006/relationships/notesSlide" Target="/ppt/notesSlides/notesSlide25.xml" Id="Rfaeac349e33641e0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029f16880354a9f" /><Relationship Type="http://schemas.openxmlformats.org/officeDocument/2006/relationships/notesSlide" Target="/ppt/notesSlides/notesSlide26.xml" Id="Rb1bc0667969c4387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283e85556b3409f" /><Relationship Type="http://schemas.openxmlformats.org/officeDocument/2006/relationships/notesSlide" Target="/ppt/notesSlides/notesSlide27.xml" Id="R2cafec05c4474d96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1b660f24da24359" /><Relationship Type="http://schemas.openxmlformats.org/officeDocument/2006/relationships/notesSlide" Target="/ppt/notesSlides/notesSlide28.xml" Id="R3c8de81db5e94d5e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01fd3767dd14f92" /><Relationship Type="http://schemas.openxmlformats.org/officeDocument/2006/relationships/notesSlide" Target="/ppt/notesSlides/notesSlide29.xml" Id="Raace3ef577a14a9a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7e90110cc91442d" /><Relationship Type="http://schemas.openxmlformats.org/officeDocument/2006/relationships/notesSlide" Target="/ppt/notesSlides/notesSlide30.xml" Id="R2bdef019bbe642d7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f6f2c37ebfa4240" /><Relationship Type="http://schemas.openxmlformats.org/officeDocument/2006/relationships/notesSlide" Target="/ppt/notesSlides/notesSlide31.xml" Id="R7134cdee766f4851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e2c61d570a3437c" /><Relationship Type="http://schemas.openxmlformats.org/officeDocument/2006/relationships/notesSlide" Target="/ppt/notesSlides/notesSlide32.xml" Id="R1e041e9b27494ba3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6e489959fc34264" /><Relationship Type="http://schemas.openxmlformats.org/officeDocument/2006/relationships/notesSlide" Target="/ppt/notesSlides/notesSlide33.xml" Id="R315a47f03ec443d9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7b0734aaf37483d" /><Relationship Type="http://schemas.openxmlformats.org/officeDocument/2006/relationships/notesSlide" Target="/ppt/notesSlides/notesSlide34.xml" Id="R17c6c59548b840a6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82b678394654662" /><Relationship Type="http://schemas.openxmlformats.org/officeDocument/2006/relationships/notesSlide" Target="/ppt/notesSlides/notesSlide35.xml" Id="R7686e470832b4c79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創世記第25章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Genesis 25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25:1  |  Genesis 25:1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亞伯拉罕又娶了一妻，名叫基土拉。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again Abraham took a wife, and her name was Keturah.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25:2  |  Genesis 25:2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基土拉給他生了心蘭、約珊、米但、米甸、伊施巴，和書亞。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she bare him Zimran, and Jokshan, and Medan, and Midian, and Ishbak, and Shuah.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25:3  |  Genesis 25:3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約珊生了示巴和底但。底但的子孫是亞書利族、利都是族，和利烏米族。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Jokshan begat Sheba, and Dedan. And the sons of Dedan were Asshurim, and Letushim, and Leummim.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25:4  |  Genesis 25:4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米甸的兒子是以法、以弗、哈諾、亞比大，和以勒大。這都是基土拉的子孫。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sons of Midian; Ephah, and Epher, and Hanoch, and Abidah, and Eldaah. All these were the children of Keturah.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25:5  |  Genesis 25:5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亞伯拉罕將一切所有的都給了以撒。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Abraham gave all that he had unto Isaac.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25:6  |  Genesis 25:6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亞伯拉罕把財物分給他庶出的眾子，趁着自己還在世的時候打發他們離開他的兒子以撒，往東方去。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unto the sons of the concubines, which Abraham had, Abraham gave gifts, and sent them away from Isaac his son, while he yet lived, eastward, unto the east country.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25:7  |  Genesis 25:7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亞伯拉罕一生的年日是一百七十五歲。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these are the days of the years of Abraham’s life which he lived, an hundred threescore and fifteen years.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25:8  |  Genesis 25:8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亞伯拉罕壽高年邁，氣絕而死，歸到他列祖那裏。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Abraham gave up the ghost, and died in a good old age, an old man, and full of years; and was gathered to his people.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25:9  |  Genesis 25:9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他兩個兒子以撒、以實瑪利把他埋葬在麥比拉洞裏。這洞在幔利前、赫人瑣轄的兒子以弗崙的田中，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his sons Isaac and Ishmael buried him in the cave of Machpelah, in the field of Ephron the son of Zohar the Hittite, which is before Mamre;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25:10  |  Genesis 25:10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就是亞伯拉罕向赫人買的那塊田。亞伯拉罕和他妻子撒拉都葬在那裏。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field which Abraham purchased of the sons of Heth: there was Abraham buried, and Sarah his wife.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25:11  |  Genesis 25:11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亞伯拉罕死了以後，神賜福給他的兒子以撒。以撒靠近庇耳‧拉海‧萊居住。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came to pass after the death of Abraham, that God blessed his son Isaac; and Isaac dwelt by the well Lahai-roi.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25:12  |  Genesis 25:12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撒拉的使女埃及人夏甲給亞伯拉罕所生的兒子是以實瑪利。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these are the generations of Ishmael, Abraham’s son, whom Hagar the Egyptian, Sarah’s handmaid, bare unto Abraham: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25:13  |  Genesis 25:13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以實瑪利兒子們的名字，按着他們的家譜記在下面。以實瑪利的長子是尼拜約，又有基達、亞德別、米比衫、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these are the names of the sons of Ishmael, by their names, according to their generations: the firstborn of Ishmael, Nebajoth; and Kedar, and Adbeel, and Mibsam,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25:14  |  Genesis 25:14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米施瑪、度瑪、瑪撒、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Mishma, and Dumah, and Massa,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25:15  |  Genesis 25:15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哈大、提瑪、伊突、拿非施、基底瑪。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Hadar, and Tema, Jetur, Naphish, and Kedemah: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25:16  |  Genesis 25:16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這是以實瑪利眾子的名字，照着他們的村莊、營寨，作了十二族的族長。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These are the sons of Ishmael, and these are their names, by their towns, and by their castles; twelve princes according to their nations.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25:17  |  Genesis 25:17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以實瑪利享壽一百三十七歲，氣絕而死，歸到他列祖那裏。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these are the years of the life of Ishmael, an hundred and thirty and seven years: and he gave up the ghost and died; and was gathered unto his people.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25:18  |  Genesis 25:18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他子孫的住處在他眾弟兄東邊，從哈腓拉直到埃及前的書珥，正在亞述的道上。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dwelt from Havilah unto Shur, that is before Egypt, as thou goest toward Assyria: and he died in the presence of all his brethren.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25:19  |  Genesis 25:19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亞伯拉罕的兒子以撒的後代記在下面。亞伯拉罕生以撒。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these are the generations of Isaac, Abraham’s son: Abraham begat Isaac: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25:20  |  Genesis 25:20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以撒娶利百加為妻的時候正四十歲。利百加是巴旦‧亞蘭地的亞蘭人彼土利的女兒，是亞蘭人拉班的妹子。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Isaac was forty years old when he took Rebekah to wife, the daughter of Bethuel the Syrian of Padan-aram, the sister to Laban the Syrian.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25:21  |  Genesis 25:21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以撒因他妻子不生育，就為她祈求耶和華；耶和華應允他的祈求，他的妻子利百加就懷了孕。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Isaac intreated the LORD for his wife, because she was barren: and the LORD was intreated of him, and Rebekah his wife conceived.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25:22  |  Genesis 25:22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孩子們在她腹中彼此相爭，她就說：「若是這樣，我為甚麼活着呢？」她就去求問耶和華。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children struggled together within her; and she said, If it be so, why am I thus? And she went to enquire of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25:23  |  Genesis 25:23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耶和華對她說： 兩國在你腹內； 兩族要從你身上出來。 這族必強於那族； 將來大的要服事小的。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LORD said unto her, Two nations are in thy womb, and two manner of people shall be separated from thy bowels; and the one people shall be stronger than the other people; and the elder shall serve the younger.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25:24  |  Genesis 25:24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生產的日子到了，腹中果然是雙子。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her days to be delivered were fulfilled, behold, there were twins in her womb.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25:25  |  Genesis 25:25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先產的身體發紅，渾身有毛，如同皮衣，他們就給他起名叫以掃。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first came out red, all over like an hairy garment; and they called his name Esau.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25:26  |  Genesis 25:26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隨後又生了以掃的兄弟，手抓住以掃的腳跟，因此給他起名叫雅各。利百加生下兩個兒子的時候，以撒年正六十歲。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after that came his brother out, and his hand took hold on Esau’s heel; and his name was called Jacob: and Isaac was threescore years old when she bare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25:27  |  Genesis 25:27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兩個孩子漸漸長大，以掃善於打獵，常在田野；雅各為人安靜，常住在帳棚裏。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boys grew: and Esau was a cunning hunter, a man of the field; and Jacob was a plain man, dwelling in tents.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25:28  |  Genesis 25:28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以撒愛以掃，因為常吃他的野味；利百加卻愛雅各。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Isaac loved Esau, because he did eat of his venison: but Rebekah loved Jacob.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25:29  |  Genesis 25:29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有一天，雅各熬湯，以掃從田野回來累昏了。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Jacob sod pottage: and Esau came from the field, and he was faint: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25:30  |  Genesis 25:30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以掃對雅各說：「我累昏了，求你把這紅[湯]給我喝。」因此以掃又叫以東。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Esau said to Jacob, Feed me, I pray thee, with that same red pottage; for I am faint: therefore was his name called Edom.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25:31  |  Genesis 25:31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雅各說：「你今日把長子的名分賣給我吧。」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Jacob said, Sell me this day thy birthright.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25:32  |  Genesis 25:32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以掃說：「我將要死，這長子的名分於我有甚麼益處呢？」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Esau said, Behold, I am at the point to die: and what profit shall this birthright do to me?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25:33  |  Genesis 25:33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雅各說：「你今日對我起誓吧。」以掃就對他起了誓，把長子的名分賣給雅各。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Jacob said, Swear to me this day; and he sware unto him: and he sold his birthright unto Jacob.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25:34  |  Genesis 25:34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於是雅各將餅和紅豆湯給了以掃，以掃吃了喝了，便起來走了。這就是以掃輕看了他長子的名分。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Jacob gave Esau bread and pottage of lentiles; and he did eat and drink, and rose up, and went his way: thus Esau despised his birthright.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2026-08-26T09:57:56.3790000Z</dcterms:created>
  <dcterms:modified xsi:type="dcterms:W3CDTF">2026-08-26T09:57:56.3790000Z</dcterms:modified>
</coreProperties>
</file>