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769432a1745c2" /><Relationship Type="http://schemas.openxmlformats.org/officeDocument/2006/relationships/extended-properties" Target="/docProps/app.xml" Id="Rea699889bc604212" /><Relationship Type="http://schemas.openxmlformats.org/officeDocument/2006/relationships/officeDocument" Target="/ppt/presentation.xml" Id="Re8115d4b461247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7681a908804c9d"/>
  </p:sldMasterIdLst>
  <p:notesMasterIdLst>
    <p:notesMasterId xmlns:r="http://schemas.openxmlformats.org/officeDocument/2006/relationships" r:id="R1fc5be33a36b46b2"/>
  </p:notesMasterIdLst>
  <p:sldIdLst>
    <p:sldId xmlns:r="http://schemas.openxmlformats.org/officeDocument/2006/relationships" id="256" r:id="R1b7f7a3d88c54b29"/>
    <p:sldId xmlns:r="http://schemas.openxmlformats.org/officeDocument/2006/relationships" id="257" r:id="R29b1ff65cb58432c"/>
    <p:sldId xmlns:r="http://schemas.openxmlformats.org/officeDocument/2006/relationships" id="258" r:id="R02186b01cb1a4add"/>
    <p:sldId xmlns:r="http://schemas.openxmlformats.org/officeDocument/2006/relationships" id="259" r:id="R7e4223474a414137"/>
    <p:sldId xmlns:r="http://schemas.openxmlformats.org/officeDocument/2006/relationships" id="260" r:id="R5c29a66717a14ffe"/>
    <p:sldId xmlns:r="http://schemas.openxmlformats.org/officeDocument/2006/relationships" id="261" r:id="Rda4776ab1d8b4e02"/>
    <p:sldId xmlns:r="http://schemas.openxmlformats.org/officeDocument/2006/relationships" id="262" r:id="Rf85f93d6ddc948b9"/>
    <p:sldId xmlns:r="http://schemas.openxmlformats.org/officeDocument/2006/relationships" id="263" r:id="Rf5788003881b4e96"/>
    <p:sldId xmlns:r="http://schemas.openxmlformats.org/officeDocument/2006/relationships" id="264" r:id="R6f2bbf92b7f44089"/>
    <p:sldId xmlns:r="http://schemas.openxmlformats.org/officeDocument/2006/relationships" id="265" r:id="R5b963887c7f04e46"/>
    <p:sldId xmlns:r="http://schemas.openxmlformats.org/officeDocument/2006/relationships" id="266" r:id="R74daf253dee74524"/>
    <p:sldId xmlns:r="http://schemas.openxmlformats.org/officeDocument/2006/relationships" id="267" r:id="R4f42aeb914b34c2c"/>
    <p:sldId xmlns:r="http://schemas.openxmlformats.org/officeDocument/2006/relationships" id="268" r:id="R580abe3024c94789"/>
    <p:sldId xmlns:r="http://schemas.openxmlformats.org/officeDocument/2006/relationships" id="269" r:id="R78c7edcb315b4ac1"/>
    <p:sldId xmlns:r="http://schemas.openxmlformats.org/officeDocument/2006/relationships" id="270" r:id="Re8be59edb3ea4698"/>
    <p:sldId xmlns:r="http://schemas.openxmlformats.org/officeDocument/2006/relationships" id="271" r:id="R21215117d4ee4adb"/>
    <p:sldId xmlns:r="http://schemas.openxmlformats.org/officeDocument/2006/relationships" id="272" r:id="R2d36a44b3e964fa2"/>
    <p:sldId xmlns:r="http://schemas.openxmlformats.org/officeDocument/2006/relationships" id="273" r:id="R2e7595e0459d42be"/>
    <p:sldId xmlns:r="http://schemas.openxmlformats.org/officeDocument/2006/relationships" id="274" r:id="Rac9c8fad07364c11"/>
    <p:sldId xmlns:r="http://schemas.openxmlformats.org/officeDocument/2006/relationships" id="275" r:id="R0d162ad8d9b04d0d"/>
    <p:sldId xmlns:r="http://schemas.openxmlformats.org/officeDocument/2006/relationships" id="276" r:id="R450835acd5354bd6"/>
    <p:sldId xmlns:r="http://schemas.openxmlformats.org/officeDocument/2006/relationships" id="277" r:id="Rb53fe2b936ec45f1"/>
    <p:sldId xmlns:r="http://schemas.openxmlformats.org/officeDocument/2006/relationships" id="278" r:id="R5be744a2abe54e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3a04f3187f44ef" /><Relationship Type="http://schemas.openxmlformats.org/officeDocument/2006/relationships/slideMaster" Target="/ppt/slideMasters/slideMaster1.xml" Id="R587681a908804c9d" /><Relationship Type="http://schemas.openxmlformats.org/officeDocument/2006/relationships/notesMaster" Target="/ppt/notesMasters/notesMaster1.xml" Id="R1fc5be33a36b46b2" /><Relationship Type="http://schemas.openxmlformats.org/officeDocument/2006/relationships/presProps" Target="/ppt/presProps.xml" Id="Rd3abee43edb34f22" /><Relationship Type="http://schemas.openxmlformats.org/officeDocument/2006/relationships/tableStyles" Target="/ppt/tableStyles.xml" Id="Rde69ddd4f0fb4914" /><Relationship Type="http://schemas.openxmlformats.org/officeDocument/2006/relationships/slide" Target="/ppt/slides/slide1.xml" Id="R1b7f7a3d88c54b29" /><Relationship Type="http://schemas.openxmlformats.org/officeDocument/2006/relationships/slide" Target="/ppt/slides/slide2.xml" Id="R29b1ff65cb58432c" /><Relationship Type="http://schemas.openxmlformats.org/officeDocument/2006/relationships/slide" Target="/ppt/slides/slide3.xml" Id="R02186b01cb1a4add" /><Relationship Type="http://schemas.openxmlformats.org/officeDocument/2006/relationships/slide" Target="/ppt/slides/slide4.xml" Id="R7e4223474a414137" /><Relationship Type="http://schemas.openxmlformats.org/officeDocument/2006/relationships/slide" Target="/ppt/slides/slide5.xml" Id="R5c29a66717a14ffe" /><Relationship Type="http://schemas.openxmlformats.org/officeDocument/2006/relationships/slide" Target="/ppt/slides/slide6.xml" Id="Rda4776ab1d8b4e02" /><Relationship Type="http://schemas.openxmlformats.org/officeDocument/2006/relationships/slide" Target="/ppt/slides/slide7.xml" Id="Rf85f93d6ddc948b9" /><Relationship Type="http://schemas.openxmlformats.org/officeDocument/2006/relationships/slide" Target="/ppt/slides/slide8.xml" Id="Rf5788003881b4e96" /><Relationship Type="http://schemas.openxmlformats.org/officeDocument/2006/relationships/slide" Target="/ppt/slides/slide9.xml" Id="R6f2bbf92b7f44089" /><Relationship Type="http://schemas.openxmlformats.org/officeDocument/2006/relationships/slide" Target="/ppt/slides/slide10.xml" Id="R5b963887c7f04e46" /><Relationship Type="http://schemas.openxmlformats.org/officeDocument/2006/relationships/slide" Target="/ppt/slides/slide11.xml" Id="R74daf253dee74524" /><Relationship Type="http://schemas.openxmlformats.org/officeDocument/2006/relationships/slide" Target="/ppt/slides/slide12.xml" Id="R4f42aeb914b34c2c" /><Relationship Type="http://schemas.openxmlformats.org/officeDocument/2006/relationships/slide" Target="/ppt/slides/slide13.xml" Id="R580abe3024c94789" /><Relationship Type="http://schemas.openxmlformats.org/officeDocument/2006/relationships/slide" Target="/ppt/slides/slide14.xml" Id="R78c7edcb315b4ac1" /><Relationship Type="http://schemas.openxmlformats.org/officeDocument/2006/relationships/slide" Target="/ppt/slides/slide15.xml" Id="Re8be59edb3ea4698" /><Relationship Type="http://schemas.openxmlformats.org/officeDocument/2006/relationships/slide" Target="/ppt/slides/slide16.xml" Id="R21215117d4ee4adb" /><Relationship Type="http://schemas.openxmlformats.org/officeDocument/2006/relationships/slide" Target="/ppt/slides/slide17.xml" Id="R2d36a44b3e964fa2" /><Relationship Type="http://schemas.openxmlformats.org/officeDocument/2006/relationships/slide" Target="/ppt/slides/slide18.xml" Id="R2e7595e0459d42be" /><Relationship Type="http://schemas.openxmlformats.org/officeDocument/2006/relationships/slide" Target="/ppt/slides/slide19.xml" Id="Rac9c8fad07364c11" /><Relationship Type="http://schemas.openxmlformats.org/officeDocument/2006/relationships/slide" Target="/ppt/slides/slide20.xml" Id="R0d162ad8d9b04d0d" /><Relationship Type="http://schemas.openxmlformats.org/officeDocument/2006/relationships/slide" Target="/ppt/slides/slide21.xml" Id="R450835acd5354bd6" /><Relationship Type="http://schemas.openxmlformats.org/officeDocument/2006/relationships/slide" Target="/ppt/slides/slide22.xml" Id="Rb53fe2b936ec45f1" /><Relationship Type="http://schemas.openxmlformats.org/officeDocument/2006/relationships/slide" Target="/ppt/slides/slide23.xml" Id="R5be744a2abe54e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85db4b9c6542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8fa585dc61407f" /><Relationship Type="http://schemas.openxmlformats.org/officeDocument/2006/relationships/notesMaster" Target="/ppt/notesMasters/notesMaster1.xml" Id="R803f60d8d70944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a0c68327834891" /><Relationship Type="http://schemas.openxmlformats.org/officeDocument/2006/relationships/notesMaster" Target="/ppt/notesMasters/notesMaster1.xml" Id="Re52c9cdce1b44a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253ecef2d84e67" /><Relationship Type="http://schemas.openxmlformats.org/officeDocument/2006/relationships/notesMaster" Target="/ppt/notesMasters/notesMaster1.xml" Id="R6c6329fe036447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14c82c9e71497a" /><Relationship Type="http://schemas.openxmlformats.org/officeDocument/2006/relationships/notesMaster" Target="/ppt/notesMasters/notesMaster1.xml" Id="Rccd92b7c0eeb4c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13d4789e7d4464" /><Relationship Type="http://schemas.openxmlformats.org/officeDocument/2006/relationships/notesMaster" Target="/ppt/notesMasters/notesMaster1.xml" Id="Rf3e7687e9f3b47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281dbf37d84811" /><Relationship Type="http://schemas.openxmlformats.org/officeDocument/2006/relationships/notesMaster" Target="/ppt/notesMasters/notesMaster1.xml" Id="Rae59889a237549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3b819e3c1f484a" /><Relationship Type="http://schemas.openxmlformats.org/officeDocument/2006/relationships/notesMaster" Target="/ppt/notesMasters/notesMaster1.xml" Id="R4c7462602d6341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e82a45a741488f" /><Relationship Type="http://schemas.openxmlformats.org/officeDocument/2006/relationships/notesMaster" Target="/ppt/notesMasters/notesMaster1.xml" Id="R011725d318d44d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aacb3fdce140d3" /><Relationship Type="http://schemas.openxmlformats.org/officeDocument/2006/relationships/notesMaster" Target="/ppt/notesMasters/notesMaster1.xml" Id="Rd4b4fdaf6b8a44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96ded95ab94cf8" /><Relationship Type="http://schemas.openxmlformats.org/officeDocument/2006/relationships/notesMaster" Target="/ppt/notesMasters/notesMaster1.xml" Id="R3c432cd4b1ea49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0acb3080714872" /><Relationship Type="http://schemas.openxmlformats.org/officeDocument/2006/relationships/notesMaster" Target="/ppt/notesMasters/notesMaster1.xml" Id="R2e943bb6f3714c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a5e9c1a29e414f" /><Relationship Type="http://schemas.openxmlformats.org/officeDocument/2006/relationships/notesMaster" Target="/ppt/notesMasters/notesMaster1.xml" Id="Rd8f74c6a6dbb48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b404204edc94b18" /><Relationship Type="http://schemas.openxmlformats.org/officeDocument/2006/relationships/notesMaster" Target="/ppt/notesMasters/notesMaster1.xml" Id="Ra29ec9953c9d4d9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f5b12c13f944174" /><Relationship Type="http://schemas.openxmlformats.org/officeDocument/2006/relationships/notesMaster" Target="/ppt/notesMasters/notesMaster1.xml" Id="Rbfd8c758e95243f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970f4b14c274542" /><Relationship Type="http://schemas.openxmlformats.org/officeDocument/2006/relationships/notesMaster" Target="/ppt/notesMasters/notesMaster1.xml" Id="Rb1412f441be547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74410ea90f4327" /><Relationship Type="http://schemas.openxmlformats.org/officeDocument/2006/relationships/notesMaster" Target="/ppt/notesMasters/notesMaster1.xml" Id="R6cd2070970df4e1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7d4951e3ae7485a" /><Relationship Type="http://schemas.openxmlformats.org/officeDocument/2006/relationships/notesMaster" Target="/ppt/notesMasters/notesMaster1.xml" Id="Rf5b3aaedcdfe47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cef2833ae854902" /><Relationship Type="http://schemas.openxmlformats.org/officeDocument/2006/relationships/notesMaster" Target="/ppt/notesMasters/notesMaster1.xml" Id="R914600c043474e5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bb98af27bcc4c11" /><Relationship Type="http://schemas.openxmlformats.org/officeDocument/2006/relationships/notesMaster" Target="/ppt/notesMasters/notesMaster1.xml" Id="Raf07289e76d3431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3e78431e3374dde" /><Relationship Type="http://schemas.openxmlformats.org/officeDocument/2006/relationships/notesMaster" Target="/ppt/notesMasters/notesMaster1.xml" Id="R9b0087fd8867473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c681106188f420e" /><Relationship Type="http://schemas.openxmlformats.org/officeDocument/2006/relationships/notesMaster" Target="/ppt/notesMasters/notesMaster1.xml" Id="R500efadd15ba431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d55eca008944c5d" /><Relationship Type="http://schemas.openxmlformats.org/officeDocument/2006/relationships/notesMaster" Target="/ppt/notesMasters/notesMaster1.xml" Id="R7f583f2971c247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560dfc926c2414b" /><Relationship Type="http://schemas.openxmlformats.org/officeDocument/2006/relationships/notesMaster" Target="/ppt/notesMasters/notesMaster1.xml" Id="Rf6014349ff5442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455565e5844de5" /><Relationship Type="http://schemas.openxmlformats.org/officeDocument/2006/relationships/image" Target="/ppt/media/image.png" Id="Rb2c5b06df3674c98" /><Relationship Type="http://schemas.openxmlformats.org/officeDocument/2006/relationships/image" Target="/ppt/media/image2.png" Id="R28d0490679a34ade" /><Relationship Type="http://schemas.openxmlformats.org/officeDocument/2006/relationships/image" Target="/ppt/media/image.jpeg" Id="R23477c8174024b3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19d5a5a431402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2c5b06df3674c9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8d0490679a34ad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77c8174024b3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4f4892cce2430f" /><Relationship Type="http://schemas.openxmlformats.org/officeDocument/2006/relationships/slideLayout" Target="/ppt/slideLayouts/slideLayout1.xml" Id="Rd6f4e09a55b44be2" /><Relationship Type="http://schemas.openxmlformats.org/officeDocument/2006/relationships/slideLayout" Target="/ppt/slideLayouts/slideLayout2.xml" Id="R52c3372a5f544f0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f4e09a55b44be2"/>
    <p:sldLayoutId xmlns:r="http://schemas.openxmlformats.org/officeDocument/2006/relationships" id="2147483650" r:id="R52c3372a5f544f0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679f4df3824c86" /><Relationship Type="http://schemas.openxmlformats.org/officeDocument/2006/relationships/notesSlide" Target="/ppt/notesSlides/notesSlide1.xml" Id="R6e7b1f2f7caf4e5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bbe3ccab6b40ac" /><Relationship Type="http://schemas.openxmlformats.org/officeDocument/2006/relationships/notesSlide" Target="/ppt/notesSlides/notesSlide2.xml" Id="R5fb133a273144b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ab0a34a91445f7" /><Relationship Type="http://schemas.openxmlformats.org/officeDocument/2006/relationships/notesSlide" Target="/ppt/notesSlides/notesSlide3.xml" Id="Re5f1d441ce1d43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c1d79921864ccd" /><Relationship Type="http://schemas.openxmlformats.org/officeDocument/2006/relationships/notesSlide" Target="/ppt/notesSlides/notesSlide4.xml" Id="R11952b7ef99441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a6d7613071496c" /><Relationship Type="http://schemas.openxmlformats.org/officeDocument/2006/relationships/notesSlide" Target="/ppt/notesSlides/notesSlide5.xml" Id="R54a1a742ea1643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0cf5b0fbf4595" /><Relationship Type="http://schemas.openxmlformats.org/officeDocument/2006/relationships/notesSlide" Target="/ppt/notesSlides/notesSlide6.xml" Id="Rdc4456b6e75845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9d363077034181" /><Relationship Type="http://schemas.openxmlformats.org/officeDocument/2006/relationships/notesSlide" Target="/ppt/notesSlides/notesSlide7.xml" Id="R269849b2e95446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9212261b064fc8" /><Relationship Type="http://schemas.openxmlformats.org/officeDocument/2006/relationships/notesSlide" Target="/ppt/notesSlides/notesSlide8.xml" Id="Rccc0f931c8ef40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3647a2db254c08" /><Relationship Type="http://schemas.openxmlformats.org/officeDocument/2006/relationships/notesSlide" Target="/ppt/notesSlides/notesSlide9.xml" Id="R72afed29e6134e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112b8e56f64539" /><Relationship Type="http://schemas.openxmlformats.org/officeDocument/2006/relationships/notesSlide" Target="/ppt/notesSlides/notesSlide10.xml" Id="Rd04475e1d42d4e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aa9c6e5ba74555" /><Relationship Type="http://schemas.openxmlformats.org/officeDocument/2006/relationships/notesSlide" Target="/ppt/notesSlides/notesSlide11.xml" Id="R54c7ab616fb144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c61255bc684f02" /><Relationship Type="http://schemas.openxmlformats.org/officeDocument/2006/relationships/notesSlide" Target="/ppt/notesSlides/notesSlide12.xml" Id="R217a854487e94f3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8fc88c17d44575" /><Relationship Type="http://schemas.openxmlformats.org/officeDocument/2006/relationships/notesSlide" Target="/ppt/notesSlides/notesSlide13.xml" Id="R56a32b979b44411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c076f7843e4ce8" /><Relationship Type="http://schemas.openxmlformats.org/officeDocument/2006/relationships/notesSlide" Target="/ppt/notesSlides/notesSlide14.xml" Id="R6061b094298141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5d5de8543146c9" /><Relationship Type="http://schemas.openxmlformats.org/officeDocument/2006/relationships/notesSlide" Target="/ppt/notesSlides/notesSlide15.xml" Id="Rbfe7eee48efb47f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1e57429e0949bd" /><Relationship Type="http://schemas.openxmlformats.org/officeDocument/2006/relationships/notesSlide" Target="/ppt/notesSlides/notesSlide16.xml" Id="Rf608acfde9574af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69214a15ba4f27" /><Relationship Type="http://schemas.openxmlformats.org/officeDocument/2006/relationships/notesSlide" Target="/ppt/notesSlides/notesSlide17.xml" Id="Re0db0f7d91364bf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8a8ee07bf4c79" /><Relationship Type="http://schemas.openxmlformats.org/officeDocument/2006/relationships/notesSlide" Target="/ppt/notesSlides/notesSlide18.xml" Id="Rcbf426c365df45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ae35b72d047c8" /><Relationship Type="http://schemas.openxmlformats.org/officeDocument/2006/relationships/notesSlide" Target="/ppt/notesSlides/notesSlide19.xml" Id="R5745f10109ad45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0299b217de49c3" /><Relationship Type="http://schemas.openxmlformats.org/officeDocument/2006/relationships/notesSlide" Target="/ppt/notesSlides/notesSlide20.xml" Id="R2973b6d320f0492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6072e1647442ce" /><Relationship Type="http://schemas.openxmlformats.org/officeDocument/2006/relationships/notesSlide" Target="/ppt/notesSlides/notesSlide21.xml" Id="R38631df12cca4c6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58ef5934d4de6" /><Relationship Type="http://schemas.openxmlformats.org/officeDocument/2006/relationships/notesSlide" Target="/ppt/notesSlides/notesSlide22.xml" Id="R5e20a9b8a284454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8e5b9bc321491d" /><Relationship Type="http://schemas.openxmlformats.org/officeDocument/2006/relationships/notesSlide" Target="/ppt/notesSlides/notesSlide23.xml" Id="R0f552a06e6894c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撒母耳記上第8章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Samuel 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  |  1 Samuel 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撒母耳年紀老邁，就立他兒子作以色列的士師。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Samuel was old, that he made his sons judges over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8:2  |  1 Samuel 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長子名叫約珥，次子名叫亞比亞；他們在別是巴作士師。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name of his firstborn was Joel; and the name of his second, Abiah: they were judges in Beer-sheba.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8:3  |  1 Samuel 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他兒子不行他的道，貪圖財利，收受賄賂，屈枉正直。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sons walked not in his ways, but turned aside after lucre, and took bribes, and perverted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8:4  |  1 Samuel 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以色列的長老都聚集，來到拉瑪見撒母耳，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all the elders of Israel gathered themselves together, and came to Samuel unto Ramah,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8:5  |  1 Samuel 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對他說：「你年紀老邁了，你兒子不行你的道。現在求你為我們立一個王治理我們，像列國一樣。」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him, Behold, thou art old, and thy sons walk not in thy ways: now make us a king to judge us like all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8:6  |  1 Samuel 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撒母耳不喜悅他們說「立一個王治理我們」，他就禱告耶和華。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thing displeased Samuel, when they said, Give us a king to judge us. And Samuel prayed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8:7  |  1 Samuel 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耶和華對撒母耳說：「百姓向你說的一切話，你只管依從；因為他們不是厭棄你，乃是厭棄我，不要我作他們的王。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Samuel, Hearken unto the voice of the people in all that they say unto thee: for they have not rejected thee, but they have rejected me, that I should not reign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8:8  |  1 Samuel 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自從我領他們出埃及到如今，他們常常離棄我，事奉別神。現在他們向你所行的，是照他們素來所行的。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all the works which they have done since the day that I brought them up out of Egypt even unto this day, wherewith they have forsaken me, and served other gods, so do they also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8:9  |  1 Samuel 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故此你要依從他們的話，只是當警戒他們，告訴他們將來那王怎樣管轄他們。」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hearken unto their voice: howbeit yet protest solemnly unto them, and shew them the manner of the king that shall reign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8:10  |  1 Samuel 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撒母耳將耶和華的話都傳給求他立王的百姓，說：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Samuel told all the words of the LORD unto the people that asked of him a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8:11  |  1 Samuel 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「管轄你們的王必這樣行：他必派你們的兒子為他趕車、跟馬，奔走在車前；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This will be the manner of the king that shall reign over you: He will take your sons, and appoint them for himself, for his chariots, and to be his horsemen; and some shall run before his chariots.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8:12  |  1 Samuel 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又派他們作千夫長、五十夫長，為他耕種田地，收割莊稼，打造軍器和車上的器械；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appoint him captains over thousands, and captains over fifties; and will set them to ear his ground, and to reap his harvest, and to make his instruments of war, and instruments of his chariots.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8:13  |  1 Samuel 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必取你們的女兒為他製造香膏，做飯烤餅；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take your daughters to be confectionaries, and to be cooks, and to be bakers.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8:14  |  1 Samuel 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也必取你們最好的田地、葡萄園、橄欖園賜給他的臣僕。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take your fields, and your vineyards, and your oliveyards, even the best of them, and give them to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8:15  |  1 Samuel 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你們的糧食和葡萄園所出的，他必取十分之一給他的太監和臣僕；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take the tenth of your seed, and of your vineyards, and give to his officers, and to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8:16  |  1 Samuel 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又必取你們的僕人婢女，健壯的少年人和你們的驢，供他的差役。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take your menservants, and your maidservants, and your goodliest young men, and your asses, and put them to his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8:17  |  1 Samuel 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你們的羊群他必取十分之一，你們也必作他的僕人。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take the tenth of your sheep: and ye shall be his servants.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8:18  |  1 Samuel 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那時你們必因所選的王哀求耶和華，耶和華卻不應允你們。」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cry out in that day because of your king which ye shall have chosen you; and the LORD will not hear you in that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8:19  |  1 Samuel 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百姓竟不肯聽撒母耳的話，說：「不然！我們定要一個王治理我們，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the people refused to obey the voice of Samuel; and they said, Nay; but we will have a king over 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8:20  |  1 Samuel 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使我們像列國一樣，有王治理我們，統領我們，為我們爭戰。」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we also may be like all the nations; and that our king may judge us, and go out before us, and fight our battles.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8:21  |  1 Samuel 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撒母耳聽見百姓這一切話，就將這話陳明在耶和華面前。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Samuel heard all the words of the people, and he rehearsed them in the ears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撒母耳記上 8:22  |  1 Samuel 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耶和華對撒母耳說：「你只管依從他們的話，為他們立王。」撒母耳對以色列人說：「你們各歸各城去吧！」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to Samuel, Hearken unto their voice, and make them a king. And Samuel said unto the men of Israel, Go ye every man unto his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2026-08-30T04:21:27.9140000Z</dcterms:created>
  <dcterms:modified xsi:type="dcterms:W3CDTF">2026-08-30T04:21:27.9140000Z</dcterms:modified>
</coreProperties>
</file>