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f4d9a3aff4e420e" /><Relationship Type="http://schemas.openxmlformats.org/officeDocument/2006/relationships/extended-properties" Target="/docProps/app.xml" Id="R0843080ff0784ac6" /><Relationship Type="http://schemas.openxmlformats.org/officeDocument/2006/relationships/officeDocument" Target="/ppt/presentation.xml" Id="R942ce4bb641440f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3e06a3190714ff7"/>
  </p:sldMasterIdLst>
  <p:notesMasterIdLst>
    <p:notesMasterId xmlns:r="http://schemas.openxmlformats.org/officeDocument/2006/relationships" r:id="Rc4f63507a7b14d14"/>
  </p:notesMasterIdLst>
  <p:sldIdLst>
    <p:sldId xmlns:r="http://schemas.openxmlformats.org/officeDocument/2006/relationships" id="256" r:id="R2e288e69ffc943ac"/>
    <p:sldId xmlns:r="http://schemas.openxmlformats.org/officeDocument/2006/relationships" id="257" r:id="R77aa0823f4934adc"/>
    <p:sldId xmlns:r="http://schemas.openxmlformats.org/officeDocument/2006/relationships" id="258" r:id="R74b8ffad3f4e4b99"/>
    <p:sldId xmlns:r="http://schemas.openxmlformats.org/officeDocument/2006/relationships" id="259" r:id="R3f4f4937c213419f"/>
    <p:sldId xmlns:r="http://schemas.openxmlformats.org/officeDocument/2006/relationships" id="260" r:id="Rc95efced5a0d4d04"/>
    <p:sldId xmlns:r="http://schemas.openxmlformats.org/officeDocument/2006/relationships" id="261" r:id="R57a85316a4004341"/>
    <p:sldId xmlns:r="http://schemas.openxmlformats.org/officeDocument/2006/relationships" id="262" r:id="Rf3f5bf332dfd446a"/>
    <p:sldId xmlns:r="http://schemas.openxmlformats.org/officeDocument/2006/relationships" id="263" r:id="R0470d3a30532476e"/>
    <p:sldId xmlns:r="http://schemas.openxmlformats.org/officeDocument/2006/relationships" id="264" r:id="R0e6e8753129c4ed8"/>
    <p:sldId xmlns:r="http://schemas.openxmlformats.org/officeDocument/2006/relationships" id="265" r:id="Rcaccc4db9f4e4ba0"/>
    <p:sldId xmlns:r="http://schemas.openxmlformats.org/officeDocument/2006/relationships" id="266" r:id="R6a68477459a34e54"/>
    <p:sldId xmlns:r="http://schemas.openxmlformats.org/officeDocument/2006/relationships" id="267" r:id="Rc154493c28c84b16"/>
    <p:sldId xmlns:r="http://schemas.openxmlformats.org/officeDocument/2006/relationships" id="268" r:id="Ra1de84b413b14be0"/>
    <p:sldId xmlns:r="http://schemas.openxmlformats.org/officeDocument/2006/relationships" id="269" r:id="Rf0a357f8b86d46d2"/>
    <p:sldId xmlns:r="http://schemas.openxmlformats.org/officeDocument/2006/relationships" id="270" r:id="R85fa20d8a84e4aa6"/>
    <p:sldId xmlns:r="http://schemas.openxmlformats.org/officeDocument/2006/relationships" id="271" r:id="Ra88ce431dcef4e15"/>
    <p:sldId xmlns:r="http://schemas.openxmlformats.org/officeDocument/2006/relationships" id="272" r:id="R573272d1946e430f"/>
    <p:sldId xmlns:r="http://schemas.openxmlformats.org/officeDocument/2006/relationships" id="273" r:id="R0d892a20240047a9"/>
    <p:sldId xmlns:r="http://schemas.openxmlformats.org/officeDocument/2006/relationships" id="274" r:id="Rb5ec950818cc4146"/>
    <p:sldId xmlns:r="http://schemas.openxmlformats.org/officeDocument/2006/relationships" id="275" r:id="R0f4f02bf37f4492d"/>
    <p:sldId xmlns:r="http://schemas.openxmlformats.org/officeDocument/2006/relationships" id="276" r:id="Rebc1ef897d3348a7"/>
    <p:sldId xmlns:r="http://schemas.openxmlformats.org/officeDocument/2006/relationships" id="277" r:id="R2f58b30d7421474e"/>
    <p:sldId xmlns:r="http://schemas.openxmlformats.org/officeDocument/2006/relationships" id="278" r:id="R90da63b5df364cf1"/>
    <p:sldId xmlns:r="http://schemas.openxmlformats.org/officeDocument/2006/relationships" id="279" r:id="Re63e2384141a4618"/>
    <p:sldId xmlns:r="http://schemas.openxmlformats.org/officeDocument/2006/relationships" id="280" r:id="Rd72a6357a3744175"/>
    <p:sldId xmlns:r="http://schemas.openxmlformats.org/officeDocument/2006/relationships" id="281" r:id="R5fad6e0e34294b22"/>
    <p:sldId xmlns:r="http://schemas.openxmlformats.org/officeDocument/2006/relationships" id="282" r:id="R39924edadcae4dd2"/>
    <p:sldId xmlns:r="http://schemas.openxmlformats.org/officeDocument/2006/relationships" id="283" r:id="R27123eac4b914bef"/>
    <p:sldId xmlns:r="http://schemas.openxmlformats.org/officeDocument/2006/relationships" id="284" r:id="Rdd16f55ec3db4a85"/>
    <p:sldId xmlns:r="http://schemas.openxmlformats.org/officeDocument/2006/relationships" id="285" r:id="R3e1d40e46a2642cf"/>
    <p:sldId xmlns:r="http://schemas.openxmlformats.org/officeDocument/2006/relationships" id="286" r:id="R6c9feac3c8f8435e"/>
    <p:sldId xmlns:r="http://schemas.openxmlformats.org/officeDocument/2006/relationships" id="287" r:id="R2895ad7d9bb64c06"/>
    <p:sldId xmlns:r="http://schemas.openxmlformats.org/officeDocument/2006/relationships" id="288" r:id="Rf470d425a1c743a7"/>
    <p:sldId xmlns:r="http://schemas.openxmlformats.org/officeDocument/2006/relationships" id="289" r:id="Rccc833ed0361467b"/>
    <p:sldId xmlns:r="http://schemas.openxmlformats.org/officeDocument/2006/relationships" id="290" r:id="Rdff180f6c9424c0a"/>
    <p:sldId xmlns:r="http://schemas.openxmlformats.org/officeDocument/2006/relationships" id="291" r:id="Rc946923c6402405e"/>
    <p:sldId xmlns:r="http://schemas.openxmlformats.org/officeDocument/2006/relationships" id="292" r:id="R34eb1e1138ee4cd5"/>
    <p:sldId xmlns:r="http://schemas.openxmlformats.org/officeDocument/2006/relationships" id="293" r:id="R5b1c2a72b0d44caa"/>
    <p:sldId xmlns:r="http://schemas.openxmlformats.org/officeDocument/2006/relationships" id="294" r:id="R40e720461eb14c7b"/>
    <p:sldId xmlns:r="http://schemas.openxmlformats.org/officeDocument/2006/relationships" id="295" r:id="R0baedca2f9c84c8d"/>
    <p:sldId xmlns:r="http://schemas.openxmlformats.org/officeDocument/2006/relationships" id="296" r:id="R9c228242ed084d3b"/>
    <p:sldId xmlns:r="http://schemas.openxmlformats.org/officeDocument/2006/relationships" id="297" r:id="Ra9a70101865f4e4f"/>
    <p:sldId xmlns:r="http://schemas.openxmlformats.org/officeDocument/2006/relationships" id="298" r:id="Rbf63868a602a451c"/>
    <p:sldId xmlns:r="http://schemas.openxmlformats.org/officeDocument/2006/relationships" id="299" r:id="Rec3b104bb40a4bd5"/>
    <p:sldId xmlns:r="http://schemas.openxmlformats.org/officeDocument/2006/relationships" id="300" r:id="Rfe1129a040fd415d"/>
    <p:sldId xmlns:r="http://schemas.openxmlformats.org/officeDocument/2006/relationships" id="301" r:id="R943879d961be4e53"/>
    <p:sldId xmlns:r="http://schemas.openxmlformats.org/officeDocument/2006/relationships" id="302" r:id="R937cc3d2e61340f0"/>
    <p:sldId xmlns:r="http://schemas.openxmlformats.org/officeDocument/2006/relationships" id="303" r:id="Rb2bcc6b499c34445"/>
    <p:sldId xmlns:r="http://schemas.openxmlformats.org/officeDocument/2006/relationships" id="304" r:id="R7705acfad2c14b37"/>
    <p:sldId xmlns:r="http://schemas.openxmlformats.org/officeDocument/2006/relationships" id="305" r:id="R614a2210d8ec4e27"/>
    <p:sldId xmlns:r="http://schemas.openxmlformats.org/officeDocument/2006/relationships" id="306" r:id="R78051bd0976c4fe1"/>
    <p:sldId xmlns:r="http://schemas.openxmlformats.org/officeDocument/2006/relationships" id="307" r:id="R52a23d0c322b4c1f"/>
    <p:sldId xmlns:r="http://schemas.openxmlformats.org/officeDocument/2006/relationships" id="308" r:id="Re4271076851d41e6"/>
    <p:sldId xmlns:r="http://schemas.openxmlformats.org/officeDocument/2006/relationships" id="309" r:id="Rf9b4d1b2a5e64f94"/>
    <p:sldId xmlns:r="http://schemas.openxmlformats.org/officeDocument/2006/relationships" id="310" r:id="R09890f453a1140cc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2382b00ed064914" /><Relationship Type="http://schemas.openxmlformats.org/officeDocument/2006/relationships/slideMaster" Target="/ppt/slideMasters/slideMaster1.xml" Id="R53e06a3190714ff7" /><Relationship Type="http://schemas.openxmlformats.org/officeDocument/2006/relationships/notesMaster" Target="/ppt/notesMasters/notesMaster1.xml" Id="Rc4f63507a7b14d14" /><Relationship Type="http://schemas.openxmlformats.org/officeDocument/2006/relationships/presProps" Target="/ppt/presProps.xml" Id="R6583db66086b4e8b" /><Relationship Type="http://schemas.openxmlformats.org/officeDocument/2006/relationships/tableStyles" Target="/ppt/tableStyles.xml" Id="Rf25bcfff7b494016" /><Relationship Type="http://schemas.openxmlformats.org/officeDocument/2006/relationships/slide" Target="/ppt/slides/slide1.xml" Id="R2e288e69ffc943ac" /><Relationship Type="http://schemas.openxmlformats.org/officeDocument/2006/relationships/slide" Target="/ppt/slides/slide2.xml" Id="R77aa0823f4934adc" /><Relationship Type="http://schemas.openxmlformats.org/officeDocument/2006/relationships/slide" Target="/ppt/slides/slide3.xml" Id="R74b8ffad3f4e4b99" /><Relationship Type="http://schemas.openxmlformats.org/officeDocument/2006/relationships/slide" Target="/ppt/slides/slide4.xml" Id="R3f4f4937c213419f" /><Relationship Type="http://schemas.openxmlformats.org/officeDocument/2006/relationships/slide" Target="/ppt/slides/slide5.xml" Id="Rc95efced5a0d4d04" /><Relationship Type="http://schemas.openxmlformats.org/officeDocument/2006/relationships/slide" Target="/ppt/slides/slide6.xml" Id="R57a85316a4004341" /><Relationship Type="http://schemas.openxmlformats.org/officeDocument/2006/relationships/slide" Target="/ppt/slides/slide7.xml" Id="Rf3f5bf332dfd446a" /><Relationship Type="http://schemas.openxmlformats.org/officeDocument/2006/relationships/slide" Target="/ppt/slides/slide8.xml" Id="R0470d3a30532476e" /><Relationship Type="http://schemas.openxmlformats.org/officeDocument/2006/relationships/slide" Target="/ppt/slides/slide9.xml" Id="R0e6e8753129c4ed8" /><Relationship Type="http://schemas.openxmlformats.org/officeDocument/2006/relationships/slide" Target="/ppt/slides/slide10.xml" Id="Rcaccc4db9f4e4ba0" /><Relationship Type="http://schemas.openxmlformats.org/officeDocument/2006/relationships/slide" Target="/ppt/slides/slide11.xml" Id="R6a68477459a34e54" /><Relationship Type="http://schemas.openxmlformats.org/officeDocument/2006/relationships/slide" Target="/ppt/slides/slide12.xml" Id="Rc154493c28c84b16" /><Relationship Type="http://schemas.openxmlformats.org/officeDocument/2006/relationships/slide" Target="/ppt/slides/slide13.xml" Id="Ra1de84b413b14be0" /><Relationship Type="http://schemas.openxmlformats.org/officeDocument/2006/relationships/slide" Target="/ppt/slides/slide14.xml" Id="Rf0a357f8b86d46d2" /><Relationship Type="http://schemas.openxmlformats.org/officeDocument/2006/relationships/slide" Target="/ppt/slides/slide15.xml" Id="R85fa20d8a84e4aa6" /><Relationship Type="http://schemas.openxmlformats.org/officeDocument/2006/relationships/slide" Target="/ppt/slides/slide16.xml" Id="Ra88ce431dcef4e15" /><Relationship Type="http://schemas.openxmlformats.org/officeDocument/2006/relationships/slide" Target="/ppt/slides/slide17.xml" Id="R573272d1946e430f" /><Relationship Type="http://schemas.openxmlformats.org/officeDocument/2006/relationships/slide" Target="/ppt/slides/slide18.xml" Id="R0d892a20240047a9" /><Relationship Type="http://schemas.openxmlformats.org/officeDocument/2006/relationships/slide" Target="/ppt/slides/slide19.xml" Id="Rb5ec950818cc4146" /><Relationship Type="http://schemas.openxmlformats.org/officeDocument/2006/relationships/slide" Target="/ppt/slides/slide20.xml" Id="R0f4f02bf37f4492d" /><Relationship Type="http://schemas.openxmlformats.org/officeDocument/2006/relationships/slide" Target="/ppt/slides/slide21.xml" Id="Rebc1ef897d3348a7" /><Relationship Type="http://schemas.openxmlformats.org/officeDocument/2006/relationships/slide" Target="/ppt/slides/slide22.xml" Id="R2f58b30d7421474e" /><Relationship Type="http://schemas.openxmlformats.org/officeDocument/2006/relationships/slide" Target="/ppt/slides/slide23.xml" Id="R90da63b5df364cf1" /><Relationship Type="http://schemas.openxmlformats.org/officeDocument/2006/relationships/slide" Target="/ppt/slides/slide24.xml" Id="Re63e2384141a4618" /><Relationship Type="http://schemas.openxmlformats.org/officeDocument/2006/relationships/slide" Target="/ppt/slides/slide25.xml" Id="Rd72a6357a3744175" /><Relationship Type="http://schemas.openxmlformats.org/officeDocument/2006/relationships/slide" Target="/ppt/slides/slide26.xml" Id="R5fad6e0e34294b22" /><Relationship Type="http://schemas.openxmlformats.org/officeDocument/2006/relationships/slide" Target="/ppt/slides/slide27.xml" Id="R39924edadcae4dd2" /><Relationship Type="http://schemas.openxmlformats.org/officeDocument/2006/relationships/slide" Target="/ppt/slides/slide28.xml" Id="R27123eac4b914bef" /><Relationship Type="http://schemas.openxmlformats.org/officeDocument/2006/relationships/slide" Target="/ppt/slides/slide29.xml" Id="Rdd16f55ec3db4a85" /><Relationship Type="http://schemas.openxmlformats.org/officeDocument/2006/relationships/slide" Target="/ppt/slides/slide30.xml" Id="R3e1d40e46a2642cf" /><Relationship Type="http://schemas.openxmlformats.org/officeDocument/2006/relationships/slide" Target="/ppt/slides/slide31.xml" Id="R6c9feac3c8f8435e" /><Relationship Type="http://schemas.openxmlformats.org/officeDocument/2006/relationships/slide" Target="/ppt/slides/slide32.xml" Id="R2895ad7d9bb64c06" /><Relationship Type="http://schemas.openxmlformats.org/officeDocument/2006/relationships/slide" Target="/ppt/slides/slide33.xml" Id="Rf470d425a1c743a7" /><Relationship Type="http://schemas.openxmlformats.org/officeDocument/2006/relationships/slide" Target="/ppt/slides/slide34.xml" Id="Rccc833ed0361467b" /><Relationship Type="http://schemas.openxmlformats.org/officeDocument/2006/relationships/slide" Target="/ppt/slides/slide35.xml" Id="Rdff180f6c9424c0a" /><Relationship Type="http://schemas.openxmlformats.org/officeDocument/2006/relationships/slide" Target="/ppt/slides/slide36.xml" Id="Rc946923c6402405e" /><Relationship Type="http://schemas.openxmlformats.org/officeDocument/2006/relationships/slide" Target="/ppt/slides/slide37.xml" Id="R34eb1e1138ee4cd5" /><Relationship Type="http://schemas.openxmlformats.org/officeDocument/2006/relationships/slide" Target="/ppt/slides/slide38.xml" Id="R5b1c2a72b0d44caa" /><Relationship Type="http://schemas.openxmlformats.org/officeDocument/2006/relationships/slide" Target="/ppt/slides/slide39.xml" Id="R40e720461eb14c7b" /><Relationship Type="http://schemas.openxmlformats.org/officeDocument/2006/relationships/slide" Target="/ppt/slides/slide40.xml" Id="R0baedca2f9c84c8d" /><Relationship Type="http://schemas.openxmlformats.org/officeDocument/2006/relationships/slide" Target="/ppt/slides/slide41.xml" Id="R9c228242ed084d3b" /><Relationship Type="http://schemas.openxmlformats.org/officeDocument/2006/relationships/slide" Target="/ppt/slides/slide42.xml" Id="Ra9a70101865f4e4f" /><Relationship Type="http://schemas.openxmlformats.org/officeDocument/2006/relationships/slide" Target="/ppt/slides/slide43.xml" Id="Rbf63868a602a451c" /><Relationship Type="http://schemas.openxmlformats.org/officeDocument/2006/relationships/slide" Target="/ppt/slides/slide44.xml" Id="Rec3b104bb40a4bd5" /><Relationship Type="http://schemas.openxmlformats.org/officeDocument/2006/relationships/slide" Target="/ppt/slides/slide45.xml" Id="Rfe1129a040fd415d" /><Relationship Type="http://schemas.openxmlformats.org/officeDocument/2006/relationships/slide" Target="/ppt/slides/slide46.xml" Id="R943879d961be4e53" /><Relationship Type="http://schemas.openxmlformats.org/officeDocument/2006/relationships/slide" Target="/ppt/slides/slide47.xml" Id="R937cc3d2e61340f0" /><Relationship Type="http://schemas.openxmlformats.org/officeDocument/2006/relationships/slide" Target="/ppt/slides/slide48.xml" Id="Rb2bcc6b499c34445" /><Relationship Type="http://schemas.openxmlformats.org/officeDocument/2006/relationships/slide" Target="/ppt/slides/slide49.xml" Id="R7705acfad2c14b37" /><Relationship Type="http://schemas.openxmlformats.org/officeDocument/2006/relationships/slide" Target="/ppt/slides/slide50.xml" Id="R614a2210d8ec4e27" /><Relationship Type="http://schemas.openxmlformats.org/officeDocument/2006/relationships/slide" Target="/ppt/slides/slide51.xml" Id="R78051bd0976c4fe1" /><Relationship Type="http://schemas.openxmlformats.org/officeDocument/2006/relationships/slide" Target="/ppt/slides/slide52.xml" Id="R52a23d0c322b4c1f" /><Relationship Type="http://schemas.openxmlformats.org/officeDocument/2006/relationships/slide" Target="/ppt/slides/slide53.xml" Id="Re4271076851d41e6" /><Relationship Type="http://schemas.openxmlformats.org/officeDocument/2006/relationships/slide" Target="/ppt/slides/slide54.xml" Id="Rf9b4d1b2a5e64f94" /><Relationship Type="http://schemas.openxmlformats.org/officeDocument/2006/relationships/slide" Target="/ppt/slides/slide55.xml" Id="R09890f453a1140cc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7b0ded3462345c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a19fe4d4d2947d9" /><Relationship Type="http://schemas.openxmlformats.org/officeDocument/2006/relationships/notesMaster" Target="/ppt/notesMasters/notesMaster1.xml" Id="Rd55c2946057843f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84dad11f6af4765" /><Relationship Type="http://schemas.openxmlformats.org/officeDocument/2006/relationships/notesMaster" Target="/ppt/notesMasters/notesMaster1.xml" Id="R13198b2a9b404dc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7f3b67f5d61f4eff" /><Relationship Type="http://schemas.openxmlformats.org/officeDocument/2006/relationships/notesMaster" Target="/ppt/notesMasters/notesMaster1.xml" Id="Re8a9895f5ca04055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7ce81c2ab4b4118" /><Relationship Type="http://schemas.openxmlformats.org/officeDocument/2006/relationships/notesMaster" Target="/ppt/notesMasters/notesMaster1.xml" Id="R468679e0629d4de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3e27ca7d1f74dca" /><Relationship Type="http://schemas.openxmlformats.org/officeDocument/2006/relationships/notesMaster" Target="/ppt/notesMasters/notesMaster1.xml" Id="R72a9ac850cf0405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b4833f63ae4417c" /><Relationship Type="http://schemas.openxmlformats.org/officeDocument/2006/relationships/notesMaster" Target="/ppt/notesMasters/notesMaster1.xml" Id="Rc3c2f0f0b84f40e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430bc3042644167" /><Relationship Type="http://schemas.openxmlformats.org/officeDocument/2006/relationships/notesMaster" Target="/ppt/notesMasters/notesMaster1.xml" Id="Rb4a93e508f6b434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a921339cb174ef6" /><Relationship Type="http://schemas.openxmlformats.org/officeDocument/2006/relationships/notesMaster" Target="/ppt/notesMasters/notesMaster1.xml" Id="Rb8d29b524215483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609167e30f94701" /><Relationship Type="http://schemas.openxmlformats.org/officeDocument/2006/relationships/notesMaster" Target="/ppt/notesMasters/notesMaster1.xml" Id="R2bf6dd71df144c3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5338273823d4130" /><Relationship Type="http://schemas.openxmlformats.org/officeDocument/2006/relationships/notesMaster" Target="/ppt/notesMasters/notesMaster1.xml" Id="R1278f7cb42314aa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590b3b9162e49ac" /><Relationship Type="http://schemas.openxmlformats.org/officeDocument/2006/relationships/notesMaster" Target="/ppt/notesMasters/notesMaster1.xml" Id="Rf1767f2d41c8483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dac7927bce4458a" /><Relationship Type="http://schemas.openxmlformats.org/officeDocument/2006/relationships/notesMaster" Target="/ppt/notesMasters/notesMaster1.xml" Id="R62481cbe2f3f4fd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b1f48fe8e884ed0" /><Relationship Type="http://schemas.openxmlformats.org/officeDocument/2006/relationships/notesMaster" Target="/ppt/notesMasters/notesMaster1.xml" Id="R50da8aafa647482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d7e20999e9e421c" /><Relationship Type="http://schemas.openxmlformats.org/officeDocument/2006/relationships/notesMaster" Target="/ppt/notesMasters/notesMaster1.xml" Id="R6da7c7078db0438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0b6b6c3f0dc4697" /><Relationship Type="http://schemas.openxmlformats.org/officeDocument/2006/relationships/notesMaster" Target="/ppt/notesMasters/notesMaster1.xml" Id="R866118c3844b4916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65d78dfd7b947b7" /><Relationship Type="http://schemas.openxmlformats.org/officeDocument/2006/relationships/notesMaster" Target="/ppt/notesMasters/notesMaster1.xml" Id="R903b8c75f2f84904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07e41b9b0ba4ab1" /><Relationship Type="http://schemas.openxmlformats.org/officeDocument/2006/relationships/notesMaster" Target="/ppt/notesMasters/notesMaster1.xml" Id="R029219fb663749a5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a79b447991ee42a3" /><Relationship Type="http://schemas.openxmlformats.org/officeDocument/2006/relationships/notesMaster" Target="/ppt/notesMasters/notesMaster1.xml" Id="R9ed9ceceba714f3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95c695655cdf4e03" /><Relationship Type="http://schemas.openxmlformats.org/officeDocument/2006/relationships/notesMaster" Target="/ppt/notesMasters/notesMaster1.xml" Id="Rc57dcc3b888d434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97326dfc0f147e3" /><Relationship Type="http://schemas.openxmlformats.org/officeDocument/2006/relationships/notesMaster" Target="/ppt/notesMasters/notesMaster1.xml" Id="Ra98856720d934dc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2b127b99aea24cad" /><Relationship Type="http://schemas.openxmlformats.org/officeDocument/2006/relationships/notesMaster" Target="/ppt/notesMasters/notesMaster1.xml" Id="R7617158e46ed4632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68def0af5db4251" /><Relationship Type="http://schemas.openxmlformats.org/officeDocument/2006/relationships/notesMaster" Target="/ppt/notesMasters/notesMaster1.xml" Id="Rf5bed54953a64676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24f7eba93044ab0" /><Relationship Type="http://schemas.openxmlformats.org/officeDocument/2006/relationships/notesMaster" Target="/ppt/notesMasters/notesMaster1.xml" Id="R2fdfffce59b04e78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98009b8075745e3" /><Relationship Type="http://schemas.openxmlformats.org/officeDocument/2006/relationships/notesMaster" Target="/ppt/notesMasters/notesMaster1.xml" Id="R07640813fe3c412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fd39a97c90145c2" /><Relationship Type="http://schemas.openxmlformats.org/officeDocument/2006/relationships/notesMaster" Target="/ppt/notesMasters/notesMaster1.xml" Id="R63aa03c67e5443a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f240f50ea6e04743" /><Relationship Type="http://schemas.openxmlformats.org/officeDocument/2006/relationships/notesMaster" Target="/ppt/notesMasters/notesMaster1.xml" Id="Rc05a74fe9ddb4a5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c588d3002c1440c9" /><Relationship Type="http://schemas.openxmlformats.org/officeDocument/2006/relationships/notesMaster" Target="/ppt/notesMasters/notesMaster1.xml" Id="Rb315950f753647b1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7183b55c3ce04c9c" /><Relationship Type="http://schemas.openxmlformats.org/officeDocument/2006/relationships/notesMaster" Target="/ppt/notesMasters/notesMaster1.xml" Id="R7265d84fb2924ec3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b9f4269d21f24994" /><Relationship Type="http://schemas.openxmlformats.org/officeDocument/2006/relationships/notesMaster" Target="/ppt/notesMasters/notesMaster1.xml" Id="Rc120ceb7a61c4bb4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feaaf0ea26c641c4" /><Relationship Type="http://schemas.openxmlformats.org/officeDocument/2006/relationships/notesMaster" Target="/ppt/notesMasters/notesMaster1.xml" Id="Rb05c2f6658ec4481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35a969bed0a64460" /><Relationship Type="http://schemas.openxmlformats.org/officeDocument/2006/relationships/notesMaster" Target="/ppt/notesMasters/notesMaster1.xml" Id="R24eb3eac6e944ee7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9547e748495445fc" /><Relationship Type="http://schemas.openxmlformats.org/officeDocument/2006/relationships/notesMaster" Target="/ppt/notesMasters/notesMaster1.xml" Id="R7b57d2a9a0234145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53dff55f38464261" /><Relationship Type="http://schemas.openxmlformats.org/officeDocument/2006/relationships/notesMaster" Target="/ppt/notesMasters/notesMaster1.xml" Id="R646986e8eb094592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c8022d1c03e44717" /><Relationship Type="http://schemas.openxmlformats.org/officeDocument/2006/relationships/notesMaster" Target="/ppt/notesMasters/notesMaster1.xml" Id="R11e80c773da44c7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ec3ad098971e437b" /><Relationship Type="http://schemas.openxmlformats.org/officeDocument/2006/relationships/notesMaster" Target="/ppt/notesMasters/notesMaster1.xml" Id="Rdd703acb3f264c60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1ebc2ee942184b09" /><Relationship Type="http://schemas.openxmlformats.org/officeDocument/2006/relationships/notesMaster" Target="/ppt/notesMasters/notesMaster1.xml" Id="R692f747dddf241cc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03e89b1846cb4102" /><Relationship Type="http://schemas.openxmlformats.org/officeDocument/2006/relationships/notesMaster" Target="/ppt/notesMasters/notesMaster1.xml" Id="R7972748413d44398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bfdcf00230fc47cd" /><Relationship Type="http://schemas.openxmlformats.org/officeDocument/2006/relationships/notesMaster" Target="/ppt/notesMasters/notesMaster1.xml" Id="R1895914b97f547ba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cb4a49936d8f4e6b" /><Relationship Type="http://schemas.openxmlformats.org/officeDocument/2006/relationships/notesMaster" Target="/ppt/notesMasters/notesMaster1.xml" Id="R5fea334c19414d7e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c88a5162b39649e4" /><Relationship Type="http://schemas.openxmlformats.org/officeDocument/2006/relationships/notesMaster" Target="/ppt/notesMasters/notesMaster1.xml" Id="R2acc4cffe794453a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66980d15fb054761" /><Relationship Type="http://schemas.openxmlformats.org/officeDocument/2006/relationships/notesMaster" Target="/ppt/notesMasters/notesMaster1.xml" Id="R8b0016971770481f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6e71c25e580b4af4" /><Relationship Type="http://schemas.openxmlformats.org/officeDocument/2006/relationships/notesMaster" Target="/ppt/notesMasters/notesMaster1.xml" Id="R6d5d21f009ab4cf9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8fe64556710c44da" /><Relationship Type="http://schemas.openxmlformats.org/officeDocument/2006/relationships/notesMaster" Target="/ppt/notesMasters/notesMaster1.xml" Id="R2232588963554762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2a8f15001a9d47a4" /><Relationship Type="http://schemas.openxmlformats.org/officeDocument/2006/relationships/notesMaster" Target="/ppt/notesMasters/notesMaster1.xml" Id="R0d46e37306a2423d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c8f81fa4c85d40de" /><Relationship Type="http://schemas.openxmlformats.org/officeDocument/2006/relationships/notesMaster" Target="/ppt/notesMasters/notesMaster1.xml" Id="R3b705531e2f44529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72aac9d3c0744d13" /><Relationship Type="http://schemas.openxmlformats.org/officeDocument/2006/relationships/notesMaster" Target="/ppt/notesMasters/notesMaster1.xml" Id="R534e0250b9224ccc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98c1af8f6df043d8" /><Relationship Type="http://schemas.openxmlformats.org/officeDocument/2006/relationships/notesMaster" Target="/ppt/notesMasters/notesMaster1.xml" Id="Rd375ed37cf0543b5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0af66938bbc84508" /><Relationship Type="http://schemas.openxmlformats.org/officeDocument/2006/relationships/notesMaster" Target="/ppt/notesMasters/notesMaster1.xml" Id="R7669ab2d47bc47b5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1b0380fae74c4cc5" /><Relationship Type="http://schemas.openxmlformats.org/officeDocument/2006/relationships/notesMaster" Target="/ppt/notesMasters/notesMaster1.xml" Id="R5cd3913ba1fe4f2f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335f1d90eb504efb" /><Relationship Type="http://schemas.openxmlformats.org/officeDocument/2006/relationships/notesMaster" Target="/ppt/notesMasters/notesMaster1.xml" Id="Rf1a9bf80cfe44bd3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06fe2b25639a496c" /><Relationship Type="http://schemas.openxmlformats.org/officeDocument/2006/relationships/notesMaster" Target="/ppt/notesMasters/notesMaster1.xml" Id="R9def42ad55eb458c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f2c1e9e993264596" /><Relationship Type="http://schemas.openxmlformats.org/officeDocument/2006/relationships/notesMaster" Target="/ppt/notesMasters/notesMaster1.xml" Id="Rbf4b4e9979d64d12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c83e33227b214b61" /><Relationship Type="http://schemas.openxmlformats.org/officeDocument/2006/relationships/notesMaster" Target="/ppt/notesMasters/notesMaster1.xml" Id="Ra316e69176fe4016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b199e035e8c14b43" /><Relationship Type="http://schemas.openxmlformats.org/officeDocument/2006/relationships/notesMaster" Target="/ppt/notesMasters/notesMaster1.xml" Id="R2c9f5eb012124f88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596e5830fe554213" /><Relationship Type="http://schemas.openxmlformats.org/officeDocument/2006/relationships/notesMaster" Target="/ppt/notesMasters/notesMaster1.xml" Id="R43d3fbc83d48484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b259f9c2eca49ab" /><Relationship Type="http://schemas.openxmlformats.org/officeDocument/2006/relationships/image" Target="/ppt/media/image.png" Id="R383f73bea1d347a8" /><Relationship Type="http://schemas.openxmlformats.org/officeDocument/2006/relationships/image" Target="/ppt/media/image2.png" Id="R961552f8d6a248b5" /><Relationship Type="http://schemas.openxmlformats.org/officeDocument/2006/relationships/image" Target="/ppt/media/image.jpeg" Id="Rc1115bc71198489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f712bfbcc5b424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383f73bea1d347a8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961552f8d6a248b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115bc71198489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12fb85766e404299" /><Relationship Type="http://schemas.openxmlformats.org/officeDocument/2006/relationships/slideLayout" Target="/ppt/slideLayouts/slideLayout1.xml" Id="R3b1d92bc1e484108" /><Relationship Type="http://schemas.openxmlformats.org/officeDocument/2006/relationships/slideLayout" Target="/ppt/slideLayouts/slideLayout2.xml" Id="R18fabe50be67407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b1d92bc1e484108"/>
    <p:sldLayoutId xmlns:r="http://schemas.openxmlformats.org/officeDocument/2006/relationships" id="2147483650" r:id="R18fabe50be67407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f72e52a8477432e" /><Relationship Type="http://schemas.openxmlformats.org/officeDocument/2006/relationships/notesSlide" Target="/ppt/notesSlides/notesSlide1.xml" Id="R35a9117cbc5f4f8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8181a08b864bbc" /><Relationship Type="http://schemas.openxmlformats.org/officeDocument/2006/relationships/notesSlide" Target="/ppt/notesSlides/notesSlide2.xml" Id="Raa13f2d25f7c477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4c32e8a60a4c1c" /><Relationship Type="http://schemas.openxmlformats.org/officeDocument/2006/relationships/notesSlide" Target="/ppt/notesSlides/notesSlide3.xml" Id="R75109719f1db4ef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b6fbf1788443a7" /><Relationship Type="http://schemas.openxmlformats.org/officeDocument/2006/relationships/notesSlide" Target="/ppt/notesSlides/notesSlide4.xml" Id="Ra005e6e2a5bd423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c9ebebd6c948c8" /><Relationship Type="http://schemas.openxmlformats.org/officeDocument/2006/relationships/notesSlide" Target="/ppt/notesSlides/notesSlide5.xml" Id="R746a860167fe4b5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1bf891aa2441d4" /><Relationship Type="http://schemas.openxmlformats.org/officeDocument/2006/relationships/notesSlide" Target="/ppt/notesSlides/notesSlide6.xml" Id="R3cbe2bdc523144f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91430cf801418d" /><Relationship Type="http://schemas.openxmlformats.org/officeDocument/2006/relationships/notesSlide" Target="/ppt/notesSlides/notesSlide7.xml" Id="R7b8ca9ec2fc14ee8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8accc00e5342ed" /><Relationship Type="http://schemas.openxmlformats.org/officeDocument/2006/relationships/notesSlide" Target="/ppt/notesSlides/notesSlide8.xml" Id="Rb16f346579e2449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cb37c69b3f4f71" /><Relationship Type="http://schemas.openxmlformats.org/officeDocument/2006/relationships/notesSlide" Target="/ppt/notesSlides/notesSlide9.xml" Id="Raaea3f708f1d435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3dfb1125d24d1f" /><Relationship Type="http://schemas.openxmlformats.org/officeDocument/2006/relationships/notesSlide" Target="/ppt/notesSlides/notesSlide10.xml" Id="Rd4f53ab8e320482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068c0133a0641f4" /><Relationship Type="http://schemas.openxmlformats.org/officeDocument/2006/relationships/notesSlide" Target="/ppt/notesSlides/notesSlide11.xml" Id="R3d43ace4f9a5409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e2c8788ef94a48" /><Relationship Type="http://schemas.openxmlformats.org/officeDocument/2006/relationships/notesSlide" Target="/ppt/notesSlides/notesSlide12.xml" Id="R391cfde1c9ec4b8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d29912c9c64bb7" /><Relationship Type="http://schemas.openxmlformats.org/officeDocument/2006/relationships/notesSlide" Target="/ppt/notesSlides/notesSlide13.xml" Id="Ree2bc28a3e184f7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f80deb7d3e4abd" /><Relationship Type="http://schemas.openxmlformats.org/officeDocument/2006/relationships/notesSlide" Target="/ppt/notesSlides/notesSlide14.xml" Id="Rb34869a3b7db47a7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21a74c9efd84278" /><Relationship Type="http://schemas.openxmlformats.org/officeDocument/2006/relationships/notesSlide" Target="/ppt/notesSlides/notesSlide15.xml" Id="R8619017edc9e476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72dc645ab04584" /><Relationship Type="http://schemas.openxmlformats.org/officeDocument/2006/relationships/notesSlide" Target="/ppt/notesSlides/notesSlide16.xml" Id="R21de155096f344c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d1c787a282430a" /><Relationship Type="http://schemas.openxmlformats.org/officeDocument/2006/relationships/notesSlide" Target="/ppt/notesSlides/notesSlide17.xml" Id="Rfe197225ed584b6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775fa5e7674c9b" /><Relationship Type="http://schemas.openxmlformats.org/officeDocument/2006/relationships/notesSlide" Target="/ppt/notesSlides/notesSlide18.xml" Id="Re226ffb28d6946d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2749da75894c48" /><Relationship Type="http://schemas.openxmlformats.org/officeDocument/2006/relationships/notesSlide" Target="/ppt/notesSlides/notesSlide19.xml" Id="Rb5a36de4ffd744c3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a5a4f8762f4abe" /><Relationship Type="http://schemas.openxmlformats.org/officeDocument/2006/relationships/notesSlide" Target="/ppt/notesSlides/notesSlide20.xml" Id="Re6e6338c48684042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9299843a4e04f7f" /><Relationship Type="http://schemas.openxmlformats.org/officeDocument/2006/relationships/notesSlide" Target="/ppt/notesSlides/notesSlide21.xml" Id="R0f157ae4687f451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618a9c00c84e3d" /><Relationship Type="http://schemas.openxmlformats.org/officeDocument/2006/relationships/notesSlide" Target="/ppt/notesSlides/notesSlide22.xml" Id="R2c4207e6a5494bfc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603923caad4e5e" /><Relationship Type="http://schemas.openxmlformats.org/officeDocument/2006/relationships/notesSlide" Target="/ppt/notesSlides/notesSlide23.xml" Id="Rc7b97d9f09ab445c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738f7623724356" /><Relationship Type="http://schemas.openxmlformats.org/officeDocument/2006/relationships/notesSlide" Target="/ppt/notesSlides/notesSlide24.xml" Id="Rc16f633625c24c1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50a025e063440d" /><Relationship Type="http://schemas.openxmlformats.org/officeDocument/2006/relationships/notesSlide" Target="/ppt/notesSlides/notesSlide25.xml" Id="R911126a97e554a4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40512d66c8f409e" /><Relationship Type="http://schemas.openxmlformats.org/officeDocument/2006/relationships/notesSlide" Target="/ppt/notesSlides/notesSlide26.xml" Id="R1241d1b0c047449b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dbc8833c024f14" /><Relationship Type="http://schemas.openxmlformats.org/officeDocument/2006/relationships/notesSlide" Target="/ppt/notesSlides/notesSlide27.xml" Id="R1eea922625924b7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39a7f3c3b34f42" /><Relationship Type="http://schemas.openxmlformats.org/officeDocument/2006/relationships/notesSlide" Target="/ppt/notesSlides/notesSlide28.xml" Id="R91ed00a62d27448a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9dad91247a4992" /><Relationship Type="http://schemas.openxmlformats.org/officeDocument/2006/relationships/notesSlide" Target="/ppt/notesSlides/notesSlide29.xml" Id="Rc9edbec65a9242c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3adbf3e35e4fe9" /><Relationship Type="http://schemas.openxmlformats.org/officeDocument/2006/relationships/notesSlide" Target="/ppt/notesSlides/notesSlide30.xml" Id="R6dafb7d92cb342a4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c7b6fd27f94ac3" /><Relationship Type="http://schemas.openxmlformats.org/officeDocument/2006/relationships/notesSlide" Target="/ppt/notesSlides/notesSlide31.xml" Id="Rec650a390974497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9e8ec5fe384801" /><Relationship Type="http://schemas.openxmlformats.org/officeDocument/2006/relationships/notesSlide" Target="/ppt/notesSlides/notesSlide32.xml" Id="Rb7c38346ed1546db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3afcc1530d4a41" /><Relationship Type="http://schemas.openxmlformats.org/officeDocument/2006/relationships/notesSlide" Target="/ppt/notesSlides/notesSlide33.xml" Id="R5753579a6f204843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291dc611004ce2" /><Relationship Type="http://schemas.openxmlformats.org/officeDocument/2006/relationships/notesSlide" Target="/ppt/notesSlides/notesSlide34.xml" Id="R6da21c9f66fe44d3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5e85141eb0428e" /><Relationship Type="http://schemas.openxmlformats.org/officeDocument/2006/relationships/notesSlide" Target="/ppt/notesSlides/notesSlide35.xml" Id="R5386eef77b4a49d0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04f10f12b74b68" /><Relationship Type="http://schemas.openxmlformats.org/officeDocument/2006/relationships/notesSlide" Target="/ppt/notesSlides/notesSlide36.xml" Id="R8edff3a565b74ace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603944a1b84d84" /><Relationship Type="http://schemas.openxmlformats.org/officeDocument/2006/relationships/notesSlide" Target="/ppt/notesSlides/notesSlide37.xml" Id="R0889957c513a4d65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072e30a9f247f3" /><Relationship Type="http://schemas.openxmlformats.org/officeDocument/2006/relationships/notesSlide" Target="/ppt/notesSlides/notesSlide38.xml" Id="R8972418fe1c341fd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862f041db14493" /><Relationship Type="http://schemas.openxmlformats.org/officeDocument/2006/relationships/notesSlide" Target="/ppt/notesSlides/notesSlide39.xml" Id="Rc5903c20fbfa4cea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04a1d1f31440ba" /><Relationship Type="http://schemas.openxmlformats.org/officeDocument/2006/relationships/notesSlide" Target="/ppt/notesSlides/notesSlide40.xml" Id="Rcf686d33cb7d4a44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749c12753c410d" /><Relationship Type="http://schemas.openxmlformats.org/officeDocument/2006/relationships/notesSlide" Target="/ppt/notesSlides/notesSlide41.xml" Id="R6a3ecd2215bc4b54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65379f5a2e44e2" /><Relationship Type="http://schemas.openxmlformats.org/officeDocument/2006/relationships/notesSlide" Target="/ppt/notesSlides/notesSlide42.xml" Id="Rcb1a3a7ef9b34cfd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f7ef35b1bd415d" /><Relationship Type="http://schemas.openxmlformats.org/officeDocument/2006/relationships/notesSlide" Target="/ppt/notesSlides/notesSlide43.xml" Id="R7a1b9436d1fe412b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aa5cd3f2b04f94" /><Relationship Type="http://schemas.openxmlformats.org/officeDocument/2006/relationships/notesSlide" Target="/ppt/notesSlides/notesSlide44.xml" Id="R70d2087ab1414f5c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94b3ff1c434797" /><Relationship Type="http://schemas.openxmlformats.org/officeDocument/2006/relationships/notesSlide" Target="/ppt/notesSlides/notesSlide45.xml" Id="R2d5f023aa5ac4603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9dcbe986f641d6" /><Relationship Type="http://schemas.openxmlformats.org/officeDocument/2006/relationships/notesSlide" Target="/ppt/notesSlides/notesSlide46.xml" Id="Rb25b466ade14451f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239a47277043be" /><Relationship Type="http://schemas.openxmlformats.org/officeDocument/2006/relationships/notesSlide" Target="/ppt/notesSlides/notesSlide47.xml" Id="R31588e01b4ac48d2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7c16a59bb164cd1" /><Relationship Type="http://schemas.openxmlformats.org/officeDocument/2006/relationships/notesSlide" Target="/ppt/notesSlides/notesSlide48.xml" Id="R5badd6f8758544f6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9fa43a0b2340b8" /><Relationship Type="http://schemas.openxmlformats.org/officeDocument/2006/relationships/notesSlide" Target="/ppt/notesSlides/notesSlide49.xml" Id="Ra0eb3130002c4070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4e51ee7f664361" /><Relationship Type="http://schemas.openxmlformats.org/officeDocument/2006/relationships/notesSlide" Target="/ppt/notesSlides/notesSlide50.xml" Id="Rc44ef7dc9be74004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19ccd72b834563" /><Relationship Type="http://schemas.openxmlformats.org/officeDocument/2006/relationships/notesSlide" Target="/ppt/notesSlides/notesSlide51.xml" Id="Rcd397aaaab434641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ebf6bed8ec043d1" /><Relationship Type="http://schemas.openxmlformats.org/officeDocument/2006/relationships/notesSlide" Target="/ppt/notesSlides/notesSlide52.xml" Id="Rf6af2637a96b4ab7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dcbc8826204e42" /><Relationship Type="http://schemas.openxmlformats.org/officeDocument/2006/relationships/notesSlide" Target="/ppt/notesSlides/notesSlide53.xml" Id="Rfa6bf331d146490f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d7a8319aea4703" /><Relationship Type="http://schemas.openxmlformats.org/officeDocument/2006/relationships/notesSlide" Target="/ppt/notesSlides/notesSlide54.xml" Id="R2b0a0129df4a4c1f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3103648db6496d" /><Relationship Type="http://schemas.openxmlformats.org/officeDocument/2006/relationships/notesSlide" Target="/ppt/notesSlides/notesSlide55.xml" Id="R3d05c564c7bc4d5d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歷代志上第1章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Chronicles 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  |  1 Chronicles 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亞當[生]塞特；塞特[生]以挪士；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Adam, Sheth, Enosh,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  |  1 Chronicles 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以挪士[生]該南；該南[生]瑪勒列；瑪勒列[生]雅列；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Kenan, Mahalaleel, Jered,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  |  1 Chronicles 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雅列[生]以諾；以諾[生]瑪土撒拉；瑪土撒拉[生]拉麥；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Henoch, Methuselah, Lamech,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  |  1 Chronicles 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拉麥[生]挪亞；挪亞[生]閃、含、雅弗。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Noah, Shem, Ham, and Japheth.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1:5  |  1 Chronicles 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雅弗的兒子是歌篾、瑪各、瑪代、雅完、土巴、米設、提拉。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Japheth; Gomer, and Magog, and Madai, and Javan, and Tubal, and Meshech, and Tiras.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1:6  |  1 Chronicles 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歌篾的兒子是亞實基拿、低法、陀迦瑪。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Gomer; Ashchenaz, and Riphath, and Togarmah.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1:7  |  1 Chronicles 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雅完的兒子是以利沙、他施、基提、多單。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Javan; Elishah, and Tarshish, Kittim, and Dodanim.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1:8  |  1 Chronicles 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含的兒子是古實、麥西、弗、迦南。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Ham; Cush, and Mizraim, Put, and Canaan.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1:9  |  1 Chronicles 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古實的兒子是西巴、哈腓拉、撒弗他、拉瑪、撒弗提迦。拉瑪的兒子是示巴、底但。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Cush; Seba, and Havilah, and Sabta, and Raamah, and Sabtecha. And the sons of Raamah; Sheba, and Dedan.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1:10  |  1 Chronicles 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古實生寧錄；他為世上英雄之首。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Cush begat Nimrod: he began to be mighty upon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1:11  |  1 Chronicles 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麥西生路低人、亞拿米人、利哈比人、拿弗土希人、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Mizraim begat Ludim, and Anamim, and Lehabim, and Naphtuhim,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1:12  |  1 Chronicles 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帕斯魯細人、迦斯路希人、迦斐託人；從迦斐託出來的有非利士人。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Pathrusim, and Casluhim, (of whom came the Philistines,) and Caphthorim.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1:13  |  1 Chronicles 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迦南生長子西頓，又生赫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Canaan begat Zidon his firstborn, and Heth,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1:14  |  1 Chronicles 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和耶布斯人、亞摩利人、革迦撒人、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Jebusite also, and the Amorite, and the Girgashite,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1:15  |  1 Chronicles 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希未人、亞基人、西尼人、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Hivite, and the Arkite, and the Sinite,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1:16  |  1 Chronicles 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亞瓦底人、洗瑪利人，並哈馬人。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Arvadite, and the Zemarite, and the Hamathite.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1:17  |  1 Chronicles 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閃的兒子是以攔、亞述、亞法撒、路德、亞蘭、烏斯、戶勒、基帖、米設。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Shem; Elam, and Asshur, and Arphaxad, and Lud, and Aram, and Uz, and Hul, and Gether, and Meshech.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1:18  |  1 Chronicles 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亞法撒生沙拉；沙拉生希伯。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Arphaxad begat Shelah, and Shelah begat Eber.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1:19  |  1 Chronicles 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希伯生了兩個兒子：一個名叫法勒，因為那時人就分地居住；法勒的兄弟名叫約坍。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unto Eber were born two sons: the name of the one was Peleg; because in his days the earth was divided: and his brother’s name was Joktan.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1:20  |  1 Chronicles 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約坍生亞摩答、沙列、哈薩瑪非、耶拉、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Joktan begat Almodad, and Sheleph, and Hazarmaveth, and Jerah,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1:21  |  1 Chronicles 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哈多蘭、烏薩、德拉、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Hadoram also, and Uzal, and Diklah,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1:22  |  1 Chronicles 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以巴錄、亞比瑪利、示巴、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Ebal, and Abimael, and Sheba,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1:23  |  1 Chronicles 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阿斐、哈腓拉、約巴。這都是約坍的兒子。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Ophir, and Havilah, and Jobab. All these were the sons of Joktan.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1:24  |  1 Chronicles 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閃[生]亞法撒；亞法撒[生]沙拉；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Shem, Arphaxad, Shelah,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1:25  |  1 Chronicles 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沙拉[生]希伯；希伯[生]法勒；法勒[生]拉吳；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Eber, Peleg, Reu,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1:26  |  1 Chronicles 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拉吳[生]西鹿；西鹿[生]拿鶴；拿鶴[生]他拉；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Serug, Nahor, Terah,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1:27  |  1 Chronicles 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他拉[生]亞伯蘭，亞伯蘭就是亞伯拉罕。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Abram; the same is Abraham.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1:28  |  1 Chronicles 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亞伯拉罕的兒子是以撒、以實瑪利。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Abraham; Isaac, and Ishmael.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1:29  |  1 Chronicles 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以實瑪利的兒子記在下面：以實瑪利的長子是尼拜約，其次是基達、押德別、米比衫、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These are their generations: The firstborn of Ishmael, Nebaioth; then Kedar, and Adbeel, and Mibsam,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1:30  |  1 Chronicles 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米施瑪、度瑪、瑪撒、哈達、提瑪、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Mishma, and Dumah, Massa, Hadad, and Tema,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1:31  |  1 Chronicles 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伊突、拿非施、基底瑪。這都是以實瑪利的兒子。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Jetur, Naphish, and Kedemah. These are the sons of Ishmael.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1:32  |  1 Chronicles 1:32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亞伯拉罕的妾基土拉所生的兒子，就是心蘭、約珊、米但、米甸、伊施巴、書亞。約珊的兒子是示巴、底但。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 sons of Keturah, Abraham’s concubine: she bare Zimran, and Jokshan, and Medan, and Midian, and Ishbak, and Shuah. And the sons of Jokshan; Sheba, and Dedan.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1:33  |  1 Chronicles 1:33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米甸的兒子是以法、以弗、哈諾、亞比大、以勒大。這都是基土拉的子孫。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Midian; Ephah, and Epher, and Henoch, and Abida, and Eldaah. All these are the sons of Keturah.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1:34  |  1 Chronicles 1:34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亞伯拉罕生以撒；以撒的兒子是以掃和以色列。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Abraham begat Isaac. The sons of Isaac; Esau and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1:35  |  1 Chronicles 1:35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以掃的兒子是以利法、流珥、耶烏施、雅蘭、可拉。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Esau; Eliphaz, Reuel, and Jeush, and Jaalam, and Korah.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1:36  |  1 Chronicles 1:36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以利法的兒子是提幔、阿抹、洗玻、迦坦、基納斯、亭納、亞瑪力。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Eliphaz; Teman, and Omar, Zephi, and Gatam, Kenaz, and Timna, and Amalek.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1:37  |  1 Chronicles 1:37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流珥的兒子是拿哈、謝拉、沙瑪、米撒。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Reuel; Nahath, Zerah, Shammah, and Mizzah.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1:38  |  1 Chronicles 1:38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西珥的兒子是羅坍、朔巴、祭便、亞拿、底順、以察、底珊。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Seir; Lotan, and Shobal, and Zibeon, and Anah, and Dishon, and Ezer, and Dishan.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1:39  |  1 Chronicles 1:39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羅坍的兒子是何利、荷幔；羅坍的妹子是亭納。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sons of Lotan; Hori, and Homam: and Timna was Lotan’s sister.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1:40  |  1 Chronicles 1:40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朔巴的兒子是亞勒文、瑪拿轄、以巴錄、示非、阿南。祭便的兒子是亞雅、亞拿。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Shobal; Alian, and Manahath, and Ebal, Shephi, and Onam. And the sons of Zibeon; Aiah, and Anah.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1:41  |  1 Chronicles 1:41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亞拿的兒子是底順。底順的兒子是哈默蘭、伊是班、益蘭、基蘭。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Anah; Dishon. And the sons of Dishon; Amram, and Eshban, and Ithran, and Cheran.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1:42  |  1 Chronicles 1:42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以察的兒子是辟罕、撒番、亞干。底珊的兒子是烏斯、亞蘭。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sons of Ezer; Bilhan, and Zavan, and Jakan. The sons of Dishan; Uz, and Aran.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1:43  |  1 Chronicles 1:43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以色列人未有君王治理之先，在以東地作王的記在下面：有比珥的兒子比拉，他的[京]城名叫亭哈巴。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these are the kings that reigned in the land of Edom before any king reigned over the children of Israel; Bela the son of Beor: and the name of his city was Dinhabah.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1:44  |  1 Chronicles 1:44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比拉死了，波斯拉人謝拉的兒子約巴接續他作王。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Bela was dead, Jobab the son of Zerah of Bozrah reigned in his stead.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1:45  |  1 Chronicles 1:45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約巴死了，提幔地的人戶珊接續他作王。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Jobab was dead, Husham of the land of the Temanites reigned in his stead.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1:46  |  1 Chronicles 1:46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戶珊死了，比達的兒子哈達接續他作王。這哈達就是在摩押地殺敗米甸人的，他的[京]城名叫亞未得。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Husham was dead, Hadad the son of Bedad, which smote Midian in the field of Moab, reigned in his stead: and the name of his city was Avith.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1:47  |  1 Chronicles 1:47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哈達死了，瑪士利加人桑拉接續他作王。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Hadad was dead, Samlah of Masrekah reigned in his stead.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1:48  |  1 Chronicles 1:48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桑拉死了，大河邊的利河伯人掃羅接續他作王。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Samlah was dead, Shaul of Rehoboth by the river reigned in his stead.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1:49  |  1 Chronicles 1:49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掃羅死了，亞革波的兒子巴勒‧哈南接續他作王。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Shaul was dead, Baal-hanan the son of Achbor reigned in his stead.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1:50  |  1 Chronicles 1:50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巴勒‧哈南死了，哈達接續他作王。他的[京]城名叫巴伊，他的妻子名叫米希她別，是米‧薩合的孫女，瑪特列的女兒。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when Baal-hanan was dead, Hadad reigned in his stead: and the name of his city was Pai; and his wife’s name was Mehetabel, the daughter of Matred, the daughter of Mezahab.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1:51  |  1 Chronicles 1:51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哈達死了，以東人的族長有亭納族長、亞勒瓦族長、耶帖族長、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Hadad died also. And the dukes of Edom were; duke Timnah, duke Aliah, duke Jetheth,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1:52  |  1 Chronicles 1:52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亞何利巴瑪族長、以拉族長、比嫩族長、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Duke Aholibamah, duke Elah, duke Pinon,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1:53  |  1 Chronicles 1:53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基納斯族長、提幔族長、米比薩族長、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Duke Kenaz, duke Teman, duke Mibzar,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歷代志上 1:54  |  1 Chronicles 1:54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瑪基疊族長、以蘭族長。這都是以東人的族長。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Duke Magdiel, duke Iram. These are the dukes of Edom.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2026-08-26T10:21:01.6500000Z</dcterms:created>
  <dcterms:modified xsi:type="dcterms:W3CDTF">2026-08-26T10:21:01.6510000Z</dcterms:modified>
</coreProperties>
</file>