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1d99b8d53a446f4" /><Relationship Type="http://schemas.openxmlformats.org/officeDocument/2006/relationships/extended-properties" Target="/docProps/app.xml" Id="R126f46af699f4f7d" /><Relationship Type="http://schemas.openxmlformats.org/officeDocument/2006/relationships/officeDocument" Target="/ppt/presentation.xml" Id="Rfdf510e17ba9451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75d6e80b1d944bf"/>
  </p:sldMasterIdLst>
  <p:notesMasterIdLst>
    <p:notesMasterId xmlns:r="http://schemas.openxmlformats.org/officeDocument/2006/relationships" r:id="Re9968e86ab984b8d"/>
  </p:notesMasterIdLst>
  <p:sldIdLst>
    <p:sldId xmlns:r="http://schemas.openxmlformats.org/officeDocument/2006/relationships" id="256" r:id="R7b1cc9b5018f4a1c"/>
    <p:sldId xmlns:r="http://schemas.openxmlformats.org/officeDocument/2006/relationships" id="257" r:id="Ra19c9b7db1ee47a8"/>
    <p:sldId xmlns:r="http://schemas.openxmlformats.org/officeDocument/2006/relationships" id="258" r:id="Re3882f714d0c4bac"/>
    <p:sldId xmlns:r="http://schemas.openxmlformats.org/officeDocument/2006/relationships" id="259" r:id="R3778dc3e22644b71"/>
    <p:sldId xmlns:r="http://schemas.openxmlformats.org/officeDocument/2006/relationships" id="260" r:id="R183fb3ca982d4c38"/>
    <p:sldId xmlns:r="http://schemas.openxmlformats.org/officeDocument/2006/relationships" id="261" r:id="R681e696ab28b445d"/>
    <p:sldId xmlns:r="http://schemas.openxmlformats.org/officeDocument/2006/relationships" id="262" r:id="Rbcd13a7a248a40c3"/>
    <p:sldId xmlns:r="http://schemas.openxmlformats.org/officeDocument/2006/relationships" id="263" r:id="Rc08738740e534e7b"/>
    <p:sldId xmlns:r="http://schemas.openxmlformats.org/officeDocument/2006/relationships" id="264" r:id="Ra8909a6ca4874b86"/>
    <p:sldId xmlns:r="http://schemas.openxmlformats.org/officeDocument/2006/relationships" id="265" r:id="Rbdc28b52ac7c4b92"/>
    <p:sldId xmlns:r="http://schemas.openxmlformats.org/officeDocument/2006/relationships" id="266" r:id="Re1ca221bb3bd4273"/>
    <p:sldId xmlns:r="http://schemas.openxmlformats.org/officeDocument/2006/relationships" id="267" r:id="R46c6eba5372e4330"/>
    <p:sldId xmlns:r="http://schemas.openxmlformats.org/officeDocument/2006/relationships" id="268" r:id="R86effb9cf4a24ebd"/>
    <p:sldId xmlns:r="http://schemas.openxmlformats.org/officeDocument/2006/relationships" id="269" r:id="Ra15559a07d92461c"/>
    <p:sldId xmlns:r="http://schemas.openxmlformats.org/officeDocument/2006/relationships" id="270" r:id="R10960c21637741f4"/>
    <p:sldId xmlns:r="http://schemas.openxmlformats.org/officeDocument/2006/relationships" id="271" r:id="R77630f50e52c4b47"/>
    <p:sldId xmlns:r="http://schemas.openxmlformats.org/officeDocument/2006/relationships" id="272" r:id="Rf7bcb651ae62448f"/>
    <p:sldId xmlns:r="http://schemas.openxmlformats.org/officeDocument/2006/relationships" id="273" r:id="Rf615e38429fc4091"/>
    <p:sldId xmlns:r="http://schemas.openxmlformats.org/officeDocument/2006/relationships" id="274" r:id="R14c1ec59c39b4afa"/>
    <p:sldId xmlns:r="http://schemas.openxmlformats.org/officeDocument/2006/relationships" id="275" r:id="R1f5b4ac3b86e4f78"/>
    <p:sldId xmlns:r="http://schemas.openxmlformats.org/officeDocument/2006/relationships" id="276" r:id="R18130feee5774522"/>
    <p:sldId xmlns:r="http://schemas.openxmlformats.org/officeDocument/2006/relationships" id="277" r:id="R3822cbc75f8e4b78"/>
    <p:sldId xmlns:r="http://schemas.openxmlformats.org/officeDocument/2006/relationships" id="278" r:id="R316bf7862d7741d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65eb5e0bcc840af" /><Relationship Type="http://schemas.openxmlformats.org/officeDocument/2006/relationships/slideMaster" Target="/ppt/slideMasters/slideMaster1.xml" Id="Ra75d6e80b1d944bf" /><Relationship Type="http://schemas.openxmlformats.org/officeDocument/2006/relationships/notesMaster" Target="/ppt/notesMasters/notesMaster1.xml" Id="Re9968e86ab984b8d" /><Relationship Type="http://schemas.openxmlformats.org/officeDocument/2006/relationships/presProps" Target="/ppt/presProps.xml" Id="Rbf8985a7de0845bc" /><Relationship Type="http://schemas.openxmlformats.org/officeDocument/2006/relationships/tableStyles" Target="/ppt/tableStyles.xml" Id="Ra8e963b3f8054cb5" /><Relationship Type="http://schemas.openxmlformats.org/officeDocument/2006/relationships/slide" Target="/ppt/slides/slide1.xml" Id="R7b1cc9b5018f4a1c" /><Relationship Type="http://schemas.openxmlformats.org/officeDocument/2006/relationships/slide" Target="/ppt/slides/slide2.xml" Id="Ra19c9b7db1ee47a8" /><Relationship Type="http://schemas.openxmlformats.org/officeDocument/2006/relationships/slide" Target="/ppt/slides/slide3.xml" Id="Re3882f714d0c4bac" /><Relationship Type="http://schemas.openxmlformats.org/officeDocument/2006/relationships/slide" Target="/ppt/slides/slide4.xml" Id="R3778dc3e22644b71" /><Relationship Type="http://schemas.openxmlformats.org/officeDocument/2006/relationships/slide" Target="/ppt/slides/slide5.xml" Id="R183fb3ca982d4c38" /><Relationship Type="http://schemas.openxmlformats.org/officeDocument/2006/relationships/slide" Target="/ppt/slides/slide6.xml" Id="R681e696ab28b445d" /><Relationship Type="http://schemas.openxmlformats.org/officeDocument/2006/relationships/slide" Target="/ppt/slides/slide7.xml" Id="Rbcd13a7a248a40c3" /><Relationship Type="http://schemas.openxmlformats.org/officeDocument/2006/relationships/slide" Target="/ppt/slides/slide8.xml" Id="Rc08738740e534e7b" /><Relationship Type="http://schemas.openxmlformats.org/officeDocument/2006/relationships/slide" Target="/ppt/slides/slide9.xml" Id="Ra8909a6ca4874b86" /><Relationship Type="http://schemas.openxmlformats.org/officeDocument/2006/relationships/slide" Target="/ppt/slides/slide10.xml" Id="Rbdc28b52ac7c4b92" /><Relationship Type="http://schemas.openxmlformats.org/officeDocument/2006/relationships/slide" Target="/ppt/slides/slide11.xml" Id="Re1ca221bb3bd4273" /><Relationship Type="http://schemas.openxmlformats.org/officeDocument/2006/relationships/slide" Target="/ppt/slides/slide12.xml" Id="R46c6eba5372e4330" /><Relationship Type="http://schemas.openxmlformats.org/officeDocument/2006/relationships/slide" Target="/ppt/slides/slide13.xml" Id="R86effb9cf4a24ebd" /><Relationship Type="http://schemas.openxmlformats.org/officeDocument/2006/relationships/slide" Target="/ppt/slides/slide14.xml" Id="Ra15559a07d92461c" /><Relationship Type="http://schemas.openxmlformats.org/officeDocument/2006/relationships/slide" Target="/ppt/slides/slide15.xml" Id="R10960c21637741f4" /><Relationship Type="http://schemas.openxmlformats.org/officeDocument/2006/relationships/slide" Target="/ppt/slides/slide16.xml" Id="R77630f50e52c4b47" /><Relationship Type="http://schemas.openxmlformats.org/officeDocument/2006/relationships/slide" Target="/ppt/slides/slide17.xml" Id="Rf7bcb651ae62448f" /><Relationship Type="http://schemas.openxmlformats.org/officeDocument/2006/relationships/slide" Target="/ppt/slides/slide18.xml" Id="Rf615e38429fc4091" /><Relationship Type="http://schemas.openxmlformats.org/officeDocument/2006/relationships/slide" Target="/ppt/slides/slide19.xml" Id="R14c1ec59c39b4afa" /><Relationship Type="http://schemas.openxmlformats.org/officeDocument/2006/relationships/slide" Target="/ppt/slides/slide20.xml" Id="R1f5b4ac3b86e4f78" /><Relationship Type="http://schemas.openxmlformats.org/officeDocument/2006/relationships/slide" Target="/ppt/slides/slide21.xml" Id="R18130feee5774522" /><Relationship Type="http://schemas.openxmlformats.org/officeDocument/2006/relationships/slide" Target="/ppt/slides/slide22.xml" Id="R3822cbc75f8e4b78" /><Relationship Type="http://schemas.openxmlformats.org/officeDocument/2006/relationships/slide" Target="/ppt/slides/slide23.xml" Id="R316bf7862d7741d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262c0a92c554eb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4b16a68b5454d9c" /><Relationship Type="http://schemas.openxmlformats.org/officeDocument/2006/relationships/notesMaster" Target="/ppt/notesMasters/notesMaster1.xml" Id="Rc4e136b1d7724ef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14637e48e494e43" /><Relationship Type="http://schemas.openxmlformats.org/officeDocument/2006/relationships/notesMaster" Target="/ppt/notesMasters/notesMaster1.xml" Id="Rfd744b5943474b7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b8fef370c3642e9" /><Relationship Type="http://schemas.openxmlformats.org/officeDocument/2006/relationships/notesMaster" Target="/ppt/notesMasters/notesMaster1.xml" Id="R5098bd341720470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ffb4f2dbd7a4c4b" /><Relationship Type="http://schemas.openxmlformats.org/officeDocument/2006/relationships/notesMaster" Target="/ppt/notesMasters/notesMaster1.xml" Id="Re57f90cbf343432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24cb9480b124046" /><Relationship Type="http://schemas.openxmlformats.org/officeDocument/2006/relationships/notesMaster" Target="/ppt/notesMasters/notesMaster1.xml" Id="R0113af52a4af488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f6e22d9ead54455" /><Relationship Type="http://schemas.openxmlformats.org/officeDocument/2006/relationships/notesMaster" Target="/ppt/notesMasters/notesMaster1.xml" Id="R6ad3dfb1be2044c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40d2007656944ad" /><Relationship Type="http://schemas.openxmlformats.org/officeDocument/2006/relationships/notesMaster" Target="/ppt/notesMasters/notesMaster1.xml" Id="R8a8ad470fd8e497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d3c635feb704101" /><Relationship Type="http://schemas.openxmlformats.org/officeDocument/2006/relationships/notesMaster" Target="/ppt/notesMasters/notesMaster1.xml" Id="R8dbeabc39f014d0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3ef6d8d2fef4b57" /><Relationship Type="http://schemas.openxmlformats.org/officeDocument/2006/relationships/notesMaster" Target="/ppt/notesMasters/notesMaster1.xml" Id="R7d6b997855e248f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ef209abf0ea4707" /><Relationship Type="http://schemas.openxmlformats.org/officeDocument/2006/relationships/notesMaster" Target="/ppt/notesMasters/notesMaster1.xml" Id="R060a4bf2b9e1492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ec14bf26ab44d86" /><Relationship Type="http://schemas.openxmlformats.org/officeDocument/2006/relationships/notesMaster" Target="/ppt/notesMasters/notesMaster1.xml" Id="R52200bff995a4e7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d0b2d0388b54654" /><Relationship Type="http://schemas.openxmlformats.org/officeDocument/2006/relationships/notesMaster" Target="/ppt/notesMasters/notesMaster1.xml" Id="R6ee04aa80e78411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0449b74d3f9475c" /><Relationship Type="http://schemas.openxmlformats.org/officeDocument/2006/relationships/notesMaster" Target="/ppt/notesMasters/notesMaster1.xml" Id="Ra2f719e176df48f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0a57beebfe164c93" /><Relationship Type="http://schemas.openxmlformats.org/officeDocument/2006/relationships/notesMaster" Target="/ppt/notesMasters/notesMaster1.xml" Id="R128df2a2fa65448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11ab9577e574a6a" /><Relationship Type="http://schemas.openxmlformats.org/officeDocument/2006/relationships/notesMaster" Target="/ppt/notesMasters/notesMaster1.xml" Id="R178cc55ab0fc451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60c1b4caa59441e" /><Relationship Type="http://schemas.openxmlformats.org/officeDocument/2006/relationships/notesMaster" Target="/ppt/notesMasters/notesMaster1.xml" Id="R057befac47c14fd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03b5a04d4624ae6" /><Relationship Type="http://schemas.openxmlformats.org/officeDocument/2006/relationships/notesMaster" Target="/ppt/notesMasters/notesMaster1.xml" Id="R56ddaff2166c4596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c0041b219364726" /><Relationship Type="http://schemas.openxmlformats.org/officeDocument/2006/relationships/notesMaster" Target="/ppt/notesMasters/notesMaster1.xml" Id="Rd7d6a77ccf9648ed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65006f90f364f99" /><Relationship Type="http://schemas.openxmlformats.org/officeDocument/2006/relationships/notesMaster" Target="/ppt/notesMasters/notesMaster1.xml" Id="R0cf5fb79f7514b75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1c1dc075959d4d7a" /><Relationship Type="http://schemas.openxmlformats.org/officeDocument/2006/relationships/notesMaster" Target="/ppt/notesMasters/notesMaster1.xml" Id="Re5e1067089dc4d4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76659887040642fe" /><Relationship Type="http://schemas.openxmlformats.org/officeDocument/2006/relationships/notesMaster" Target="/ppt/notesMasters/notesMaster1.xml" Id="R73098f9ad28f4186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56ab0189cae24bfd" /><Relationship Type="http://schemas.openxmlformats.org/officeDocument/2006/relationships/notesMaster" Target="/ppt/notesMasters/notesMaster1.xml" Id="Rb7c8fc551d1c4ef1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884120320bb14f45" /><Relationship Type="http://schemas.openxmlformats.org/officeDocument/2006/relationships/notesMaster" Target="/ppt/notesMasters/notesMaster1.xml" Id="R2a56cd64eb4444d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39c0c5060114049" /><Relationship Type="http://schemas.openxmlformats.org/officeDocument/2006/relationships/image" Target="/ppt/media/image.png" Id="Rbddae77bceef475b" /><Relationship Type="http://schemas.openxmlformats.org/officeDocument/2006/relationships/image" Target="/ppt/media/image2.png" Id="R724ee5bace5d4309" /><Relationship Type="http://schemas.openxmlformats.org/officeDocument/2006/relationships/image" Target="/ppt/media/image.jpeg" Id="Rdd5a7ce049d24e4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fb7f4361946414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ddae77bceef475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24ee5bace5d430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d5a7ce049d24e4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54463a064f04678" /><Relationship Type="http://schemas.openxmlformats.org/officeDocument/2006/relationships/slideLayout" Target="/ppt/slideLayouts/slideLayout1.xml" Id="Re049bcf3988d47e0" /><Relationship Type="http://schemas.openxmlformats.org/officeDocument/2006/relationships/slideLayout" Target="/ppt/slideLayouts/slideLayout2.xml" Id="Ra5440a53a1a14485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049bcf3988d47e0"/>
    <p:sldLayoutId xmlns:r="http://schemas.openxmlformats.org/officeDocument/2006/relationships" id="2147483650" r:id="Ra5440a53a1a14485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30aec4cfb14d9c" /><Relationship Type="http://schemas.openxmlformats.org/officeDocument/2006/relationships/notesSlide" Target="/ppt/notesSlides/notesSlide1.xml" Id="Re92237d8f31d458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86951c51d6469d" /><Relationship Type="http://schemas.openxmlformats.org/officeDocument/2006/relationships/notesSlide" Target="/ppt/notesSlides/notesSlide2.xml" Id="Ra43f1d4928c24a3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a17de4fc3e4f2f" /><Relationship Type="http://schemas.openxmlformats.org/officeDocument/2006/relationships/notesSlide" Target="/ppt/notesSlides/notesSlide3.xml" Id="Rbc48c5c72dea4aa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973a9f2195463b" /><Relationship Type="http://schemas.openxmlformats.org/officeDocument/2006/relationships/notesSlide" Target="/ppt/notesSlides/notesSlide4.xml" Id="R691056fcde804fe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6a9abc3ba2444e" /><Relationship Type="http://schemas.openxmlformats.org/officeDocument/2006/relationships/notesSlide" Target="/ppt/notesSlides/notesSlide5.xml" Id="R1b4d3c1184d5408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2ce5ecf16f488e" /><Relationship Type="http://schemas.openxmlformats.org/officeDocument/2006/relationships/notesSlide" Target="/ppt/notesSlides/notesSlide6.xml" Id="R32c3ccdd9e78489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ee64f37ce04696" /><Relationship Type="http://schemas.openxmlformats.org/officeDocument/2006/relationships/notesSlide" Target="/ppt/notesSlides/notesSlide7.xml" Id="R10c6aceb1df34a7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1fd6b8e4fb4805" /><Relationship Type="http://schemas.openxmlformats.org/officeDocument/2006/relationships/notesSlide" Target="/ppt/notesSlides/notesSlide8.xml" Id="R6c671857f0734ca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bac19ee5e94c28" /><Relationship Type="http://schemas.openxmlformats.org/officeDocument/2006/relationships/notesSlide" Target="/ppt/notesSlides/notesSlide9.xml" Id="R5b687904b73b46c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853cde326844af" /><Relationship Type="http://schemas.openxmlformats.org/officeDocument/2006/relationships/notesSlide" Target="/ppt/notesSlides/notesSlide10.xml" Id="Rff8ca0f0326846d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c2374cb030418a" /><Relationship Type="http://schemas.openxmlformats.org/officeDocument/2006/relationships/notesSlide" Target="/ppt/notesSlides/notesSlide11.xml" Id="Re61ce69c01a64e9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eb3825ccb34d72" /><Relationship Type="http://schemas.openxmlformats.org/officeDocument/2006/relationships/notesSlide" Target="/ppt/notesSlides/notesSlide12.xml" Id="Rc81ecc456375446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89ca0b60b74a8b" /><Relationship Type="http://schemas.openxmlformats.org/officeDocument/2006/relationships/notesSlide" Target="/ppt/notesSlides/notesSlide13.xml" Id="R1d46753d1b934cf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405d3853b44a73" /><Relationship Type="http://schemas.openxmlformats.org/officeDocument/2006/relationships/notesSlide" Target="/ppt/notesSlides/notesSlide14.xml" Id="R5036e44b8387433a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c1ab90ed1b42ef" /><Relationship Type="http://schemas.openxmlformats.org/officeDocument/2006/relationships/notesSlide" Target="/ppt/notesSlides/notesSlide15.xml" Id="R11e6c7c1faa04fa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558be911d74f27" /><Relationship Type="http://schemas.openxmlformats.org/officeDocument/2006/relationships/notesSlide" Target="/ppt/notesSlides/notesSlide16.xml" Id="R71889534670d48f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e1747bff4e4c2b" /><Relationship Type="http://schemas.openxmlformats.org/officeDocument/2006/relationships/notesSlide" Target="/ppt/notesSlides/notesSlide17.xml" Id="Re2450fa289c44ba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9343d20ce04cb9" /><Relationship Type="http://schemas.openxmlformats.org/officeDocument/2006/relationships/notesSlide" Target="/ppt/notesSlides/notesSlide18.xml" Id="Ra2d4d704360a4d7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79ba83485747eb" /><Relationship Type="http://schemas.openxmlformats.org/officeDocument/2006/relationships/notesSlide" Target="/ppt/notesSlides/notesSlide19.xml" Id="R7ad6abfbb4c4443a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0c5db00ba142f1" /><Relationship Type="http://schemas.openxmlformats.org/officeDocument/2006/relationships/notesSlide" Target="/ppt/notesSlides/notesSlide20.xml" Id="R4fa3b4ba956f4821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d5d33defd2479a" /><Relationship Type="http://schemas.openxmlformats.org/officeDocument/2006/relationships/notesSlide" Target="/ppt/notesSlides/notesSlide21.xml" Id="Rb16ce6dafc0b4450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f08ffd8d9c4f91" /><Relationship Type="http://schemas.openxmlformats.org/officeDocument/2006/relationships/notesSlide" Target="/ppt/notesSlides/notesSlide22.xml" Id="Rb759965fa66540a1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d548ddb18d41a1" /><Relationship Type="http://schemas.openxmlformats.org/officeDocument/2006/relationships/notesSlide" Target="/ppt/notesSlides/notesSlide23.xml" Id="R7f808fe49dd44b2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詩篇第25章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25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25:1  |  Psalms 25:1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大衛的詩。 耶和華啊，我的心仰望你。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David. Unto thee, O LORD, do I lift up my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25:2  |  Psalms 25:2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我的神啊，我素來倚靠你； 求你不要叫我羞愧， 不要叫我的仇敵向我誇勝。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my God, I trust in thee: let me not be ashamed, let not mine enemies triumph over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25:3  |  Psalms 25:3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凡等候你的必不羞愧； 惟有那無故行奸詐的必要羞愧。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let none that wait on thee be ashamed: let them be ashamed which transgress without cause.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25:4  |  Psalms 25:4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耶和華啊，求你將你的道指示我， 將你的路教訓我！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Shew me thy ways, O LORD; teach me thy paths.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25:5  |  Psalms 25:5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求你以你的真理引導我，教訓我， 因為你是救我的神。 我終日等候你。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Lead me in thy truth, and teach me: for thou art the God of my salvation; on thee do I wait all the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25:6  |  Psalms 25:6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耶和華啊，求你記念你的憐憫和慈愛， 因為這是亙古以來所常有的。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Remember, O LORD, thy tender mercies and thy lovingkindnesses; for they have been ever of 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25:7  |  Psalms 25:7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求你不要記念我幼年的罪愆和我的過犯； 耶和華啊，求你因你的恩惠，按你的慈愛記念我。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not the sins of my youth, nor my transgressions: according to thy mercy remember thou me for thy goodness’ sake, O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25:8  |  Psalms 25:8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耶和華是良善正直的， 所以他必指示罪人走[正]路。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Good and upright is the LORD: therefore will he teach sinners in the 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25:9  |  Psalms 25:9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他必按公平引領謙卑人， 將他的道教訓他們。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meek will he guide in judgment: and the meek will he teach his 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25:10  |  Psalms 25:10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凡遵守他的約和他法度的人， 耶和華都以慈愛誠實待他。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 paths of the LORD are mercy and truth unto such as keep his covenant and his testimonies.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25:11  |  Psalms 25:11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耶和華啊，求你因你的名赦免我的罪， 因為我的罪重大。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thy name’s sake, O LORD, pardon mine iniquity; for it is great.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25:12  |  Psalms 25:12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誰敬畏耶和華， 耶和華必指示他當選擇的道路。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man is he that feareth the LORD? him shall he teach in the way that he shall choose.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25:13  |  Psalms 25:13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他必安然居住； 他的後裔必承受地土。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soul shall dwell at ease; and his seed shall inherit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25:14  |  Psalms 25:14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耶和華與敬畏他的人親密； 他必將自己的約指示他們。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secret of the LORD is with them that fear him; and he will shew them his covenant.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25:15  |  Psalms 25:15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我的眼目時常仰望耶和華， 因為他必將我的腳從網裏拉出來。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Mine eyes are ever toward the LORD; for he shall pluck my feet out of the net.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25:16  |  Psalms 25:16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求你轉向我，憐恤我， 因為我是孤獨困苦。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Turn thee unto me, and have mercy upon me; for I am desolate and afflicted.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25:17  |  Psalms 25:17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我心裏的愁苦甚多， 求你救我脫離我的禍患。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troubles of my heart are enlarged: O bring thou me out of my distresses.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25:18  |  Psalms 25:18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求你看顧我的困苦，我的艱難， 赦免我一切的罪。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Look upon mine affliction and my pain; and forgive all my sins.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25:19  |  Psalms 25:19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求你察看我的仇敵， 因為他們人多，並且痛痛地恨我。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Consider mine enemies; for they are many; and they hate me with cruel hatred.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25:20  |  Psalms 25:20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求你保護我的性命，搭救我， 使我不致羞愧，因為我投靠你。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keep my soul, and deliver me: let me not be ashamed; for I put my trust in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25:21  |  Psalms 25:21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願純全、正直保守我， 因為我等候你。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integrity and uprightness preserve me; for I wait on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25:22  |  Psalms 25:22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神啊，求你救贖以色列脫離他一切的愁苦。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Redeem Israel, O God, out of all his troubles.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2026-08-26T10:29:15.6970000Z</dcterms:created>
  <dcterms:modified xsi:type="dcterms:W3CDTF">2026-08-26T10:29:15.6970000Z</dcterms:modified>
</coreProperties>
</file>