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89a36c144aa46b9" /><Relationship Type="http://schemas.openxmlformats.org/officeDocument/2006/relationships/extended-properties" Target="/docProps/app.xml" Id="R8259506ea8084bc2" /><Relationship Type="http://schemas.openxmlformats.org/officeDocument/2006/relationships/officeDocument" Target="/ppt/presentation.xml" Id="Re7265d9c1fcd424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6959a516e7240a5"/>
  </p:sldMasterIdLst>
  <p:notesMasterIdLst>
    <p:notesMasterId xmlns:r="http://schemas.openxmlformats.org/officeDocument/2006/relationships" r:id="Rde472c971f194f09"/>
  </p:notesMasterIdLst>
  <p:sldIdLst>
    <p:sldId xmlns:r="http://schemas.openxmlformats.org/officeDocument/2006/relationships" id="256" r:id="R03afa5f6dadd4de5"/>
    <p:sldId xmlns:r="http://schemas.openxmlformats.org/officeDocument/2006/relationships" id="257" r:id="Re5da13c70e2f46f7"/>
    <p:sldId xmlns:r="http://schemas.openxmlformats.org/officeDocument/2006/relationships" id="258" r:id="Rd58be6cf10e042f1"/>
    <p:sldId xmlns:r="http://schemas.openxmlformats.org/officeDocument/2006/relationships" id="259" r:id="Rf04b921a6bff4e5b"/>
    <p:sldId xmlns:r="http://schemas.openxmlformats.org/officeDocument/2006/relationships" id="260" r:id="R83ec795dc38a401a"/>
    <p:sldId xmlns:r="http://schemas.openxmlformats.org/officeDocument/2006/relationships" id="261" r:id="Rc3fbd2e8ef7a41de"/>
    <p:sldId xmlns:r="http://schemas.openxmlformats.org/officeDocument/2006/relationships" id="262" r:id="R4e8436d7abc349d9"/>
    <p:sldId xmlns:r="http://schemas.openxmlformats.org/officeDocument/2006/relationships" id="263" r:id="Rfb31df1d59d24d2b"/>
    <p:sldId xmlns:r="http://schemas.openxmlformats.org/officeDocument/2006/relationships" id="264" r:id="R59f08ee9c7c14e74"/>
    <p:sldId xmlns:r="http://schemas.openxmlformats.org/officeDocument/2006/relationships" id="265" r:id="R3ad93ba13fbd4564"/>
    <p:sldId xmlns:r="http://schemas.openxmlformats.org/officeDocument/2006/relationships" id="266" r:id="R9d80936e13fa444a"/>
    <p:sldId xmlns:r="http://schemas.openxmlformats.org/officeDocument/2006/relationships" id="267" r:id="R72ebc88a23a943ff"/>
    <p:sldId xmlns:r="http://schemas.openxmlformats.org/officeDocument/2006/relationships" id="268" r:id="R604eb52d47ab4ea0"/>
    <p:sldId xmlns:r="http://schemas.openxmlformats.org/officeDocument/2006/relationships" id="269" r:id="R58f566b51c174d41"/>
    <p:sldId xmlns:r="http://schemas.openxmlformats.org/officeDocument/2006/relationships" id="270" r:id="Rb1fcd0fa4ac54acf"/>
    <p:sldId xmlns:r="http://schemas.openxmlformats.org/officeDocument/2006/relationships" id="271" r:id="Rfe502f0461b2442b"/>
    <p:sldId xmlns:r="http://schemas.openxmlformats.org/officeDocument/2006/relationships" id="272" r:id="Re72d5180ce664fe9"/>
    <p:sldId xmlns:r="http://schemas.openxmlformats.org/officeDocument/2006/relationships" id="273" r:id="Ref847dce40434ca1"/>
    <p:sldId xmlns:r="http://schemas.openxmlformats.org/officeDocument/2006/relationships" id="274" r:id="R24770c6d904d45d5"/>
    <p:sldId xmlns:r="http://schemas.openxmlformats.org/officeDocument/2006/relationships" id="275" r:id="R633ca95661bb4d39"/>
    <p:sldId xmlns:r="http://schemas.openxmlformats.org/officeDocument/2006/relationships" id="276" r:id="Rdb57198d86734bc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f6209acc6fd4a25" /><Relationship Type="http://schemas.openxmlformats.org/officeDocument/2006/relationships/slideMaster" Target="/ppt/slideMasters/slideMaster1.xml" Id="R46959a516e7240a5" /><Relationship Type="http://schemas.openxmlformats.org/officeDocument/2006/relationships/notesMaster" Target="/ppt/notesMasters/notesMaster1.xml" Id="Rde472c971f194f09" /><Relationship Type="http://schemas.openxmlformats.org/officeDocument/2006/relationships/presProps" Target="/ppt/presProps.xml" Id="Rdd269b7d3e9943cc" /><Relationship Type="http://schemas.openxmlformats.org/officeDocument/2006/relationships/tableStyles" Target="/ppt/tableStyles.xml" Id="R73231543781f4b19" /><Relationship Type="http://schemas.openxmlformats.org/officeDocument/2006/relationships/slide" Target="/ppt/slides/slide1.xml" Id="R03afa5f6dadd4de5" /><Relationship Type="http://schemas.openxmlformats.org/officeDocument/2006/relationships/slide" Target="/ppt/slides/slide2.xml" Id="Re5da13c70e2f46f7" /><Relationship Type="http://schemas.openxmlformats.org/officeDocument/2006/relationships/slide" Target="/ppt/slides/slide3.xml" Id="Rd58be6cf10e042f1" /><Relationship Type="http://schemas.openxmlformats.org/officeDocument/2006/relationships/slide" Target="/ppt/slides/slide4.xml" Id="Rf04b921a6bff4e5b" /><Relationship Type="http://schemas.openxmlformats.org/officeDocument/2006/relationships/slide" Target="/ppt/slides/slide5.xml" Id="R83ec795dc38a401a" /><Relationship Type="http://schemas.openxmlformats.org/officeDocument/2006/relationships/slide" Target="/ppt/slides/slide6.xml" Id="Rc3fbd2e8ef7a41de" /><Relationship Type="http://schemas.openxmlformats.org/officeDocument/2006/relationships/slide" Target="/ppt/slides/slide7.xml" Id="R4e8436d7abc349d9" /><Relationship Type="http://schemas.openxmlformats.org/officeDocument/2006/relationships/slide" Target="/ppt/slides/slide8.xml" Id="Rfb31df1d59d24d2b" /><Relationship Type="http://schemas.openxmlformats.org/officeDocument/2006/relationships/slide" Target="/ppt/slides/slide9.xml" Id="R59f08ee9c7c14e74" /><Relationship Type="http://schemas.openxmlformats.org/officeDocument/2006/relationships/slide" Target="/ppt/slides/slide10.xml" Id="R3ad93ba13fbd4564" /><Relationship Type="http://schemas.openxmlformats.org/officeDocument/2006/relationships/slide" Target="/ppt/slides/slide11.xml" Id="R9d80936e13fa444a" /><Relationship Type="http://schemas.openxmlformats.org/officeDocument/2006/relationships/slide" Target="/ppt/slides/slide12.xml" Id="R72ebc88a23a943ff" /><Relationship Type="http://schemas.openxmlformats.org/officeDocument/2006/relationships/slide" Target="/ppt/slides/slide13.xml" Id="R604eb52d47ab4ea0" /><Relationship Type="http://schemas.openxmlformats.org/officeDocument/2006/relationships/slide" Target="/ppt/slides/slide14.xml" Id="R58f566b51c174d41" /><Relationship Type="http://schemas.openxmlformats.org/officeDocument/2006/relationships/slide" Target="/ppt/slides/slide15.xml" Id="Rb1fcd0fa4ac54acf" /><Relationship Type="http://schemas.openxmlformats.org/officeDocument/2006/relationships/slide" Target="/ppt/slides/slide16.xml" Id="Rfe502f0461b2442b" /><Relationship Type="http://schemas.openxmlformats.org/officeDocument/2006/relationships/slide" Target="/ppt/slides/slide17.xml" Id="Re72d5180ce664fe9" /><Relationship Type="http://schemas.openxmlformats.org/officeDocument/2006/relationships/slide" Target="/ppt/slides/slide18.xml" Id="Ref847dce40434ca1" /><Relationship Type="http://schemas.openxmlformats.org/officeDocument/2006/relationships/slide" Target="/ppt/slides/slide19.xml" Id="R24770c6d904d45d5" /><Relationship Type="http://schemas.openxmlformats.org/officeDocument/2006/relationships/slide" Target="/ppt/slides/slide20.xml" Id="R633ca95661bb4d39" /><Relationship Type="http://schemas.openxmlformats.org/officeDocument/2006/relationships/slide" Target="/ppt/slides/slide21.xml" Id="Rdb57198d86734bc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70761c4c74e42f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b4ab4832579417b" /><Relationship Type="http://schemas.openxmlformats.org/officeDocument/2006/relationships/notesMaster" Target="/ppt/notesMasters/notesMaster1.xml" Id="R4efe5025f78b4f99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5ac00e200f74d1e" /><Relationship Type="http://schemas.openxmlformats.org/officeDocument/2006/relationships/notesMaster" Target="/ppt/notesMasters/notesMaster1.xml" Id="Rcbeb5a8b1acf43a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40b2730620c452b" /><Relationship Type="http://schemas.openxmlformats.org/officeDocument/2006/relationships/notesMaster" Target="/ppt/notesMasters/notesMaster1.xml" Id="R20393b18bb674db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7ebb8655aac4f43" /><Relationship Type="http://schemas.openxmlformats.org/officeDocument/2006/relationships/notesMaster" Target="/ppt/notesMasters/notesMaster1.xml" Id="R0599048c97614d9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319c774ed884dc4" /><Relationship Type="http://schemas.openxmlformats.org/officeDocument/2006/relationships/notesMaster" Target="/ppt/notesMasters/notesMaster1.xml" Id="Rbb4c13bf2c9d4bf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0c085ba654c94f3f" /><Relationship Type="http://schemas.openxmlformats.org/officeDocument/2006/relationships/notesMaster" Target="/ppt/notesMasters/notesMaster1.xml" Id="R2d9b05e9f01d40f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964621104c94ecc" /><Relationship Type="http://schemas.openxmlformats.org/officeDocument/2006/relationships/notesMaster" Target="/ppt/notesMasters/notesMaster1.xml" Id="R89737d0a07f9491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b8118a2ab61453a" /><Relationship Type="http://schemas.openxmlformats.org/officeDocument/2006/relationships/notesMaster" Target="/ppt/notesMasters/notesMaster1.xml" Id="Rcd74a6e144d44e9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f242d933f6f49ab" /><Relationship Type="http://schemas.openxmlformats.org/officeDocument/2006/relationships/notesMaster" Target="/ppt/notesMasters/notesMaster1.xml" Id="Re44b19fadcb145c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f124badf67e4184" /><Relationship Type="http://schemas.openxmlformats.org/officeDocument/2006/relationships/notesMaster" Target="/ppt/notesMasters/notesMaster1.xml" Id="Rf9e4351a819d449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ed83fd741454242" /><Relationship Type="http://schemas.openxmlformats.org/officeDocument/2006/relationships/notesMaster" Target="/ppt/notesMasters/notesMaster1.xml" Id="R3e8660fa283b40e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2e061b0c2e3467e" /><Relationship Type="http://schemas.openxmlformats.org/officeDocument/2006/relationships/notesMaster" Target="/ppt/notesMasters/notesMaster1.xml" Id="R65339f7764dc4be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fd262480f914989" /><Relationship Type="http://schemas.openxmlformats.org/officeDocument/2006/relationships/notesMaster" Target="/ppt/notesMasters/notesMaster1.xml" Id="R6d47b545d26e465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1cf1c510359b43c4" /><Relationship Type="http://schemas.openxmlformats.org/officeDocument/2006/relationships/notesMaster" Target="/ppt/notesMasters/notesMaster1.xml" Id="R4c34c97f86474853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2fa338a629304904" /><Relationship Type="http://schemas.openxmlformats.org/officeDocument/2006/relationships/notesMaster" Target="/ppt/notesMasters/notesMaster1.xml" Id="R39880e41101e4d36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57ee8963aba9403f" /><Relationship Type="http://schemas.openxmlformats.org/officeDocument/2006/relationships/notesMaster" Target="/ppt/notesMasters/notesMaster1.xml" Id="R64b35ff01bb44a89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7947aaf94106434e" /><Relationship Type="http://schemas.openxmlformats.org/officeDocument/2006/relationships/notesMaster" Target="/ppt/notesMasters/notesMaster1.xml" Id="R2c679f9c6049410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84b300880cb46c9" /><Relationship Type="http://schemas.openxmlformats.org/officeDocument/2006/relationships/notesMaster" Target="/ppt/notesMasters/notesMaster1.xml" Id="Rf5115aef72f34d67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564f04b46330411e" /><Relationship Type="http://schemas.openxmlformats.org/officeDocument/2006/relationships/notesMaster" Target="/ppt/notesMasters/notesMaster1.xml" Id="Ra99e1c54c5414b0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405f9e34ae164ecd" /><Relationship Type="http://schemas.openxmlformats.org/officeDocument/2006/relationships/notesMaster" Target="/ppt/notesMasters/notesMaster1.xml" Id="R171d21e3b5c14f1f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70ca0877f3604328" /><Relationship Type="http://schemas.openxmlformats.org/officeDocument/2006/relationships/notesMaster" Target="/ppt/notesMasters/notesMaster1.xml" Id="R4876a15b4d5b4e0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a2ae95b641e4bcd" /><Relationship Type="http://schemas.openxmlformats.org/officeDocument/2006/relationships/image" Target="/ppt/media/image.png" Id="Rfdd0fa48717947c3" /><Relationship Type="http://schemas.openxmlformats.org/officeDocument/2006/relationships/image" Target="/ppt/media/image2.png" Id="R1f40acfbe05f4af0" /><Relationship Type="http://schemas.openxmlformats.org/officeDocument/2006/relationships/image" Target="/ppt/media/image.jpeg" Id="R8b28b6ecb35e440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965d470e6b744e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dd0fa48717947c3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1f40acfbe05f4af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b28b6ecb35e440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ebb58660288c4490" /><Relationship Type="http://schemas.openxmlformats.org/officeDocument/2006/relationships/slideLayout" Target="/ppt/slideLayouts/slideLayout1.xml" Id="Rf5250368d4af45dc" /><Relationship Type="http://schemas.openxmlformats.org/officeDocument/2006/relationships/slideLayout" Target="/ppt/slideLayouts/slideLayout2.xml" Id="R32f8a61a85cd49f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5250368d4af45dc"/>
    <p:sldLayoutId xmlns:r="http://schemas.openxmlformats.org/officeDocument/2006/relationships" id="2147483650" r:id="R32f8a61a85cd49f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25529fec5e48f4" /><Relationship Type="http://schemas.openxmlformats.org/officeDocument/2006/relationships/notesSlide" Target="/ppt/notesSlides/notesSlide1.xml" Id="R36316042b3fa4185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112ac84ab64c0d" /><Relationship Type="http://schemas.openxmlformats.org/officeDocument/2006/relationships/notesSlide" Target="/ppt/notesSlides/notesSlide2.xml" Id="R6169213e82b049d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a2ea125a494dd8" /><Relationship Type="http://schemas.openxmlformats.org/officeDocument/2006/relationships/notesSlide" Target="/ppt/notesSlides/notesSlide3.xml" Id="R21926e9df7f3485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a6fccd3dfb4b30" /><Relationship Type="http://schemas.openxmlformats.org/officeDocument/2006/relationships/notesSlide" Target="/ppt/notesSlides/notesSlide4.xml" Id="R0795800faf444a3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e292971f554764" /><Relationship Type="http://schemas.openxmlformats.org/officeDocument/2006/relationships/notesSlide" Target="/ppt/notesSlides/notesSlide5.xml" Id="R5c2db6dd36214df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2d1fe09bdf48d7" /><Relationship Type="http://schemas.openxmlformats.org/officeDocument/2006/relationships/notesSlide" Target="/ppt/notesSlides/notesSlide6.xml" Id="Rb885093243354df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a30c8f23784f59" /><Relationship Type="http://schemas.openxmlformats.org/officeDocument/2006/relationships/notesSlide" Target="/ppt/notesSlides/notesSlide7.xml" Id="Rfaaaa125e02c4c0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3f7c7e46d4494f" /><Relationship Type="http://schemas.openxmlformats.org/officeDocument/2006/relationships/notesSlide" Target="/ppt/notesSlides/notesSlide8.xml" Id="R0e653fcd07aa42a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a3835d051b465d" /><Relationship Type="http://schemas.openxmlformats.org/officeDocument/2006/relationships/notesSlide" Target="/ppt/notesSlides/notesSlide9.xml" Id="Ree8d0d6ad7874d2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5011f86f2e4c83" /><Relationship Type="http://schemas.openxmlformats.org/officeDocument/2006/relationships/notesSlide" Target="/ppt/notesSlides/notesSlide10.xml" Id="Rb001a5d7c91f4e0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488a4993e914d1a" /><Relationship Type="http://schemas.openxmlformats.org/officeDocument/2006/relationships/notesSlide" Target="/ppt/notesSlides/notesSlide11.xml" Id="Re81cac9fde374a5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3d7b5cbb0e4756" /><Relationship Type="http://schemas.openxmlformats.org/officeDocument/2006/relationships/notesSlide" Target="/ppt/notesSlides/notesSlide12.xml" Id="R68ed1cd3616e480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f4ca42284b4e4f" /><Relationship Type="http://schemas.openxmlformats.org/officeDocument/2006/relationships/notesSlide" Target="/ppt/notesSlides/notesSlide13.xml" Id="Rfc26d16d0fba4f2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5e5b7785824306" /><Relationship Type="http://schemas.openxmlformats.org/officeDocument/2006/relationships/notesSlide" Target="/ppt/notesSlides/notesSlide14.xml" Id="Re6ced821a9a04fb5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3b9d11beec440c" /><Relationship Type="http://schemas.openxmlformats.org/officeDocument/2006/relationships/notesSlide" Target="/ppt/notesSlides/notesSlide15.xml" Id="R68c3725453c6439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dbe75003e0487e" /><Relationship Type="http://schemas.openxmlformats.org/officeDocument/2006/relationships/notesSlide" Target="/ppt/notesSlides/notesSlide16.xml" Id="Raa234ae2811f4883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9693c2b9bb4e1a" /><Relationship Type="http://schemas.openxmlformats.org/officeDocument/2006/relationships/notesSlide" Target="/ppt/notesSlides/notesSlide17.xml" Id="Re705e7e901714e2a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cb43eeb3c44f3f" /><Relationship Type="http://schemas.openxmlformats.org/officeDocument/2006/relationships/notesSlide" Target="/ppt/notesSlides/notesSlide18.xml" Id="R6da29c6c50b547e7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54591a7c0849e3" /><Relationship Type="http://schemas.openxmlformats.org/officeDocument/2006/relationships/notesSlide" Target="/ppt/notesSlides/notesSlide19.xml" Id="Rc9a9f6e2386e4e4b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7ce67fadd34d92" /><Relationship Type="http://schemas.openxmlformats.org/officeDocument/2006/relationships/notesSlide" Target="/ppt/notesSlides/notesSlide20.xml" Id="R027246a5fc3a48bf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2618e637b94ec8" /><Relationship Type="http://schemas.openxmlformats.org/officeDocument/2006/relationships/notesSlide" Target="/ppt/notesSlides/notesSlide21.xml" Id="Rdf5ed3316e2c43a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西番雅書第3章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Zephaniah 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西番雅書 3:1  |  Zephaniah 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這悖逆、污穢、欺壓的城有禍了！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Woe to her that is filthy and polluted, to the oppressing city!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西番雅書 3:2  |  Zephaniah 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她不聽從命令，不領受訓誨， 不倚靠耶和華， 不親近她的神。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obeyed not the voice; she received not correction; she trusted not in the LORD; she drew not near to her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西番雅書 3:3  |  Zephaniah 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她中間的首領是咆哮的獅子； 她的審判官是晚上的豺狼， 一點[食物]也不留到早晨。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Her princes within her are roaring lions; her judges are evening wolves; they gnaw not the bones till the morrow.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西番雅書 3:4  |  Zephaniah 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她的先知是虛浮詭詐的人； 她的祭司褻瀆聖所， 強解律法。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Her prophets are light and treacherous persons: her priests have polluted the sanctuary, they have done violence to the law.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西番雅書 3:5  |  Zephaniah 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耶和華在她中間是公義的， 斷不做非義的事， 每早晨顯明他的公義，無日不然； 只是不義的人不知羞恥。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just LORD is in the midst thereof; he will not do iniquity: every morning doth he bring his judgment to light, he faileth not; but the unjust knoweth no shame.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西番雅書 3:6  |  Zephaniah 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我－[耶和華]已經除滅列國的民； 他們的城樓毀壞。 我使他們的街道荒涼，以致無人經過； 他們的城邑毀滅，以致無人， 也無居民。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cut off the nations: their towers are desolate; I made their streets waste, that none passeth by: their cities are destroyed, so that there is no man, that there is none inhabitant.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西番雅書 3:7  |  Zephaniah 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我說：你只要敬畏我，領受訓誨； 如此，你的住處不致照我所擬定的除滅。 只是你們從早起來就在一切事上敗壞自己。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said, Surely thou wilt fear me, thou wilt receive instruction; so their dwelling should not be cut off, howsoever I punished them: but they rose early, and corrupted all their doings.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西番雅書 3:8  |  Zephaniah 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0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耶和華說：你們要等候我， 直到我興起擄掠的日子； 因為我已定意招聚列國，聚集列邦， 將我的惱怒－就是我的烈怒都傾在她們身上。 我的忿怒如火，必燒滅全地。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wait ye upon me, saith the LORD, until the day that I rise up to the prey: for my determination is to gather the nations, that I may assemble the kingdoms, to pour upon them mine indignation, even all my fierce anger: for all the earth shall be devoured with the fire of my jealousy.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西番雅書 3:9  |  Zephaniah 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那時，我必使萬民用清潔的言語 好求告[我]－耶和華的名， 同心合意地事奉我。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then will I turn to the people a pure language, that they may all call upon the name of the LORD, to serve him with one consent.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西番雅書 3:10  |  Zephaniah 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祈禱我的，就是我所分散的民， 必從古實河外來，給我獻供物。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From beyond the rivers of Ethiopia my suppliants, even the daughter of my dispersed, shall bring mine offering.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西番雅書 3:11  |  Zephaniah 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當那日，你必不因你一切得罪我的事自覺羞愧； 因為那時我必從你中間除掉矜誇高傲之輩， 你也不再於我的聖山狂傲。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that day shalt thou not be ashamed for all thy doings, wherein thou hast transgressed against me: for then I will take away out of the midst of thee them that rejoice in thy pride, and thou shalt no more be haughty because of my holy mountain.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西番雅書 3:12  |  Zephaniah 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我卻要在你中間留下困苦貧寒的民； 他們必投靠我－耶和華的名。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also leave in the midst of thee an afflicted and poor people, and they shall trust in the name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西番雅書 3:13  |  Zephaniah 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以色列所剩下的人必不作罪孽， 不說謊言，口中也沒有詭詐的舌頭； 而且吃喝躺臥，無人驚嚇。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remnant of Israel shall not do iniquity, nor speak lies; neither shall a deceitful tongue be found in their mouth: for they shall feed and lie down, and none shall make them afraid.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西番雅書 3:14  |  Zephaniah 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錫安的民哪，應當歌唱！ 以色列啊，應當歡呼！ 耶路撒冷的民哪，應當滿心歡喜快樂！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Sing, O daughter of Zion; shout, O Israel; be glad and rejoice with all the heart, O daughter of Jerusalem.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西番雅書 3:15  |  Zephaniah 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耶和華已經除去你的刑罰， 趕出你的仇敵。 以色列的王－耶和華在你中間； 你必不再懼怕災禍。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hath taken away thy judgments, he hath cast out thine enemy: the king of Israel, even the LORD, is in the midst of thee: thou shalt not see evil any 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西番雅書 3:16  |  Zephaniah 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當那日，必有話向耶路撒冷說： 不要懼怕！錫安哪； 不要手軟！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that day it shall be said to Jerusalem, Fear thou not: and to Zion, Let not thine hands be slack.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西番雅書 3:17  |  Zephaniah 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耶和華－你的神是施行拯救、 大有能力的[主]。 他在你中間必因你歡欣喜樂， 默然愛你，且因你喜樂而歡呼。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thy God in the midst of thee is mighty; he will save, he will rejoice over thee with joy; he will rest in his love, he will joy over thee with singing.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西番雅書 3:18  |  Zephaniah 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那些屬你、為無大會愁煩、 因你擔當羞辱的，我必聚集他們。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gather them that are sorrowful for the solemn assembly, who are of thee, to whom the reproach of it was a burden.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西番雅書 3:19  |  Zephaniah 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那時，我必罰辦一切苦待你的人， 又拯救你瘸腿的，聚集你被趕出的。 那些在全地受羞辱的， 我必使他們得稱讚，有名聲。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at that time I will undo all that afflict thee: and I will save her that halteth, and gather her that was driven out; and I will get them praise and fame in every land where they have been put to shame.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西番雅書 3:20  |  Zephaniah 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那時，我必領你們進來，聚集你們； 我使你們被擄之人歸回的時候， 就必使你們在地上的萬民中有名聲，得稱讚。 這是耶和華說的。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At that time will I bring you again, even in the time that I gather you: for I will make you a name and a praise among all people of the earth, when I turn back your captivity before your eyes, saith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2026-08-26T14:06:06.2550000Z</dcterms:created>
  <dcterms:modified xsi:type="dcterms:W3CDTF">2026-08-26T14:06:06.2550000Z</dcterms:modified>
</coreProperties>
</file>