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dc06d58d5b374af3" /><Relationship Type="http://schemas.openxmlformats.org/officeDocument/2006/relationships/extended-properties" Target="/docProps/app.xml" Id="Raa2ef4e5af2e4920" /><Relationship Type="http://schemas.openxmlformats.org/officeDocument/2006/relationships/officeDocument" Target="/ppt/presentation.xml" Id="R4b6c68dac6704e6d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40d35dfb25b742a4"/>
  </p:sldMasterIdLst>
  <p:notesMasterIdLst>
    <p:notesMasterId xmlns:r="http://schemas.openxmlformats.org/officeDocument/2006/relationships" r:id="R9eb0d47fd5854b64"/>
  </p:notesMasterIdLst>
  <p:sldIdLst>
    <p:sldId xmlns:r="http://schemas.openxmlformats.org/officeDocument/2006/relationships" id="256" r:id="Rf03abd0ad8304b9b"/>
    <p:sldId xmlns:r="http://schemas.openxmlformats.org/officeDocument/2006/relationships" id="257" r:id="Rdaa34dba53374f00"/>
    <p:sldId xmlns:r="http://schemas.openxmlformats.org/officeDocument/2006/relationships" id="258" r:id="R28e6a9fdf0924acb"/>
    <p:sldId xmlns:r="http://schemas.openxmlformats.org/officeDocument/2006/relationships" id="259" r:id="R2ac77fb8fb074274"/>
    <p:sldId xmlns:r="http://schemas.openxmlformats.org/officeDocument/2006/relationships" id="260" r:id="R69c96af4f4634acb"/>
    <p:sldId xmlns:r="http://schemas.openxmlformats.org/officeDocument/2006/relationships" id="261" r:id="R0b6e720a9f564957"/>
    <p:sldId xmlns:r="http://schemas.openxmlformats.org/officeDocument/2006/relationships" id="262" r:id="Rec96aa98068247fb"/>
    <p:sldId xmlns:r="http://schemas.openxmlformats.org/officeDocument/2006/relationships" id="263" r:id="R1ba753a1ec8e4094"/>
    <p:sldId xmlns:r="http://schemas.openxmlformats.org/officeDocument/2006/relationships" id="264" r:id="R393e27743e504e0f"/>
    <p:sldId xmlns:r="http://schemas.openxmlformats.org/officeDocument/2006/relationships" id="265" r:id="Ref5ca0d9971c4b26"/>
    <p:sldId xmlns:r="http://schemas.openxmlformats.org/officeDocument/2006/relationships" id="266" r:id="R84cb08636c8845db"/>
    <p:sldId xmlns:r="http://schemas.openxmlformats.org/officeDocument/2006/relationships" id="267" r:id="R5bac453fb80f4dbb"/>
    <p:sldId xmlns:r="http://schemas.openxmlformats.org/officeDocument/2006/relationships" id="268" r:id="Rb54a0a3eab6a40c2"/>
    <p:sldId xmlns:r="http://schemas.openxmlformats.org/officeDocument/2006/relationships" id="269" r:id="Rabe40321c9114b75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9a7f780026f44f28" /><Relationship Type="http://schemas.openxmlformats.org/officeDocument/2006/relationships/slideMaster" Target="/ppt/slideMasters/slideMaster1.xml" Id="R40d35dfb25b742a4" /><Relationship Type="http://schemas.openxmlformats.org/officeDocument/2006/relationships/notesMaster" Target="/ppt/notesMasters/notesMaster1.xml" Id="R9eb0d47fd5854b64" /><Relationship Type="http://schemas.openxmlformats.org/officeDocument/2006/relationships/presProps" Target="/ppt/presProps.xml" Id="Rb1d97748f3b84b61" /><Relationship Type="http://schemas.openxmlformats.org/officeDocument/2006/relationships/tableStyles" Target="/ppt/tableStyles.xml" Id="R34a997e61b5a40f2" /><Relationship Type="http://schemas.openxmlformats.org/officeDocument/2006/relationships/slide" Target="/ppt/slides/slide1.xml" Id="Rf03abd0ad8304b9b" /><Relationship Type="http://schemas.openxmlformats.org/officeDocument/2006/relationships/slide" Target="/ppt/slides/slide2.xml" Id="Rdaa34dba53374f00" /><Relationship Type="http://schemas.openxmlformats.org/officeDocument/2006/relationships/slide" Target="/ppt/slides/slide3.xml" Id="R28e6a9fdf0924acb" /><Relationship Type="http://schemas.openxmlformats.org/officeDocument/2006/relationships/slide" Target="/ppt/slides/slide4.xml" Id="R2ac77fb8fb074274" /><Relationship Type="http://schemas.openxmlformats.org/officeDocument/2006/relationships/slide" Target="/ppt/slides/slide5.xml" Id="R69c96af4f4634acb" /><Relationship Type="http://schemas.openxmlformats.org/officeDocument/2006/relationships/slide" Target="/ppt/slides/slide6.xml" Id="R0b6e720a9f564957" /><Relationship Type="http://schemas.openxmlformats.org/officeDocument/2006/relationships/slide" Target="/ppt/slides/slide7.xml" Id="Rec96aa98068247fb" /><Relationship Type="http://schemas.openxmlformats.org/officeDocument/2006/relationships/slide" Target="/ppt/slides/slide8.xml" Id="R1ba753a1ec8e4094" /><Relationship Type="http://schemas.openxmlformats.org/officeDocument/2006/relationships/slide" Target="/ppt/slides/slide9.xml" Id="R393e27743e504e0f" /><Relationship Type="http://schemas.openxmlformats.org/officeDocument/2006/relationships/slide" Target="/ppt/slides/slide10.xml" Id="Ref5ca0d9971c4b26" /><Relationship Type="http://schemas.openxmlformats.org/officeDocument/2006/relationships/slide" Target="/ppt/slides/slide11.xml" Id="R84cb08636c8845db" /><Relationship Type="http://schemas.openxmlformats.org/officeDocument/2006/relationships/slide" Target="/ppt/slides/slide12.xml" Id="R5bac453fb80f4dbb" /><Relationship Type="http://schemas.openxmlformats.org/officeDocument/2006/relationships/slide" Target="/ppt/slides/slide13.xml" Id="Rb54a0a3eab6a40c2" /><Relationship Type="http://schemas.openxmlformats.org/officeDocument/2006/relationships/slide" Target="/ppt/slides/slide14.xml" Id="Rabe40321c9114b75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90658dded67c4318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94d3aaad55d4405a" /><Relationship Type="http://schemas.openxmlformats.org/officeDocument/2006/relationships/notesMaster" Target="/ppt/notesMasters/notesMaster1.xml" Id="R30c890d824bd4697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4a644dd4135b4868" /><Relationship Type="http://schemas.openxmlformats.org/officeDocument/2006/relationships/notesMaster" Target="/ppt/notesMasters/notesMaster1.xml" Id="Rbcfa286623f54147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ba07444123594709" /><Relationship Type="http://schemas.openxmlformats.org/officeDocument/2006/relationships/notesMaster" Target="/ppt/notesMasters/notesMaster1.xml" Id="R272356d8b7f7478a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abfa7de0e4e2458e" /><Relationship Type="http://schemas.openxmlformats.org/officeDocument/2006/relationships/notesMaster" Target="/ppt/notesMasters/notesMaster1.xml" Id="Ra78e502f7bc94bb9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8ef95975e9624181" /><Relationship Type="http://schemas.openxmlformats.org/officeDocument/2006/relationships/notesMaster" Target="/ppt/notesMasters/notesMaster1.xml" Id="R11c942b722e74fef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f070e0407d6448ca" /><Relationship Type="http://schemas.openxmlformats.org/officeDocument/2006/relationships/notesMaster" Target="/ppt/notesMasters/notesMaster1.xml" Id="Rcc43090f7bc845f4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fd6622f61e4441d7" /><Relationship Type="http://schemas.openxmlformats.org/officeDocument/2006/relationships/notesMaster" Target="/ppt/notesMasters/notesMaster1.xml" Id="R9ce3cbd1678b47e7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e663305466ac42e2" /><Relationship Type="http://schemas.openxmlformats.org/officeDocument/2006/relationships/notesMaster" Target="/ppt/notesMasters/notesMaster1.xml" Id="R18583d6b73984668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4f1d3ad6aa804231" /><Relationship Type="http://schemas.openxmlformats.org/officeDocument/2006/relationships/notesMaster" Target="/ppt/notesMasters/notesMaster1.xml" Id="R54c23d0bd0734e34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a5ef601f03544b30" /><Relationship Type="http://schemas.openxmlformats.org/officeDocument/2006/relationships/notesMaster" Target="/ppt/notesMasters/notesMaster1.xml" Id="R68ef9457c67844a9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60ce47fda7a24a52" /><Relationship Type="http://schemas.openxmlformats.org/officeDocument/2006/relationships/notesMaster" Target="/ppt/notesMasters/notesMaster1.xml" Id="R1efa58e3e5c34218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06795510deb840e7" /><Relationship Type="http://schemas.openxmlformats.org/officeDocument/2006/relationships/notesMaster" Target="/ppt/notesMasters/notesMaster1.xml" Id="R7b3f7aa830b4423d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f9390494713f4e12" /><Relationship Type="http://schemas.openxmlformats.org/officeDocument/2006/relationships/notesMaster" Target="/ppt/notesMasters/notesMaster1.xml" Id="R1d1169590f7d4297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f38fc139d2cf4871" /><Relationship Type="http://schemas.openxmlformats.org/officeDocument/2006/relationships/notesMaster" Target="/ppt/notesMasters/notesMaster1.xml" Id="Rfa959b744eaa457e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09af9afcabf49cd" /><Relationship Type="http://schemas.openxmlformats.org/officeDocument/2006/relationships/image" Target="/ppt/media/image.png" Id="R5de1cdc6a40a430c" /><Relationship Type="http://schemas.openxmlformats.org/officeDocument/2006/relationships/image" Target="/ppt/media/image2.png" Id="R29050e367ae4425b" /><Relationship Type="http://schemas.openxmlformats.org/officeDocument/2006/relationships/image" Target="/ppt/media/image.jpeg" Id="Rf905362a00b84139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ee9a2d4b74d4775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5de1cdc6a40a430c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29050e367ae4425b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905362a00b84139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45cd0fc9e43f4992" /><Relationship Type="http://schemas.openxmlformats.org/officeDocument/2006/relationships/slideLayout" Target="/ppt/slideLayouts/slideLayout1.xml" Id="R7c27d2ff33ec4ea7" /><Relationship Type="http://schemas.openxmlformats.org/officeDocument/2006/relationships/slideLayout" Target="/ppt/slideLayouts/slideLayout2.xml" Id="Recdcfbcf301a42dc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7c27d2ff33ec4ea7"/>
    <p:sldLayoutId xmlns:r="http://schemas.openxmlformats.org/officeDocument/2006/relationships" id="2147483650" r:id="Recdcfbcf301a42dc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4b6839be6694827" /><Relationship Type="http://schemas.openxmlformats.org/officeDocument/2006/relationships/notesSlide" Target="/ppt/notesSlides/notesSlide1.xml" Id="R3c875dffc78340c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e16fe5aa9e84464" /><Relationship Type="http://schemas.openxmlformats.org/officeDocument/2006/relationships/notesSlide" Target="/ppt/notesSlides/notesSlide2.xml" Id="R7198b5babf7643bc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18c38ead6dc424d" /><Relationship Type="http://schemas.openxmlformats.org/officeDocument/2006/relationships/notesSlide" Target="/ppt/notesSlides/notesSlide3.xml" Id="R39f5faeea9fe422d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ed0370365044f4f" /><Relationship Type="http://schemas.openxmlformats.org/officeDocument/2006/relationships/notesSlide" Target="/ppt/notesSlides/notesSlide4.xml" Id="Rdcfa2360f7f542af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cb4d6cca2fd4f56" /><Relationship Type="http://schemas.openxmlformats.org/officeDocument/2006/relationships/notesSlide" Target="/ppt/notesSlides/notesSlide5.xml" Id="R1037c57ff0974076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ab34d0cfcef4dbb" /><Relationship Type="http://schemas.openxmlformats.org/officeDocument/2006/relationships/notesSlide" Target="/ppt/notesSlides/notesSlide6.xml" Id="R5fde00efdb254b80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ab813eb7ce648ea" /><Relationship Type="http://schemas.openxmlformats.org/officeDocument/2006/relationships/notesSlide" Target="/ppt/notesSlides/notesSlide7.xml" Id="Rf82a4dba6a3f458c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abf791176124b0c" /><Relationship Type="http://schemas.openxmlformats.org/officeDocument/2006/relationships/notesSlide" Target="/ppt/notesSlides/notesSlide8.xml" Id="R5843de42b0a146bd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7f29ae50fe2468a" /><Relationship Type="http://schemas.openxmlformats.org/officeDocument/2006/relationships/notesSlide" Target="/ppt/notesSlides/notesSlide9.xml" Id="R8902e096bc6c4689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808b054de4e4b3f" /><Relationship Type="http://schemas.openxmlformats.org/officeDocument/2006/relationships/notesSlide" Target="/ppt/notesSlides/notesSlide10.xml" Id="Rf2a42adce6554296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7c9004b7cf34ca0" /><Relationship Type="http://schemas.openxmlformats.org/officeDocument/2006/relationships/notesSlide" Target="/ppt/notesSlides/notesSlide11.xml" Id="R2e6df918b3dc45b5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efec10622b344eb" /><Relationship Type="http://schemas.openxmlformats.org/officeDocument/2006/relationships/notesSlide" Target="/ppt/notesSlides/notesSlide12.xml" Id="R9eaffeb408e74ca4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d38a2b4541b430a" /><Relationship Type="http://schemas.openxmlformats.org/officeDocument/2006/relationships/notesSlide" Target="/ppt/notesSlides/notesSlide13.xml" Id="Rc595c2e7f12b4980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537753dda16460b" /><Relationship Type="http://schemas.openxmlformats.org/officeDocument/2006/relationships/notesSlide" Target="/ppt/notesSlides/notesSlide14.xml" Id="R9600e374e3e24cb5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詩篇第108章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108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108:1  |  Psalms 108:1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大衛的詩歌。 神啊，我心堅定； 我口要唱詩歌頌！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Song or Psalm of David. O God, my heart is fixed; I will sing and give praise, even with my glory.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108:2  |  Psalms 108:2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琴瑟啊，你們當醒起！ 我自己要極早醒起！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Awake, psaltery and harp: I myself will awake early.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108:3  |  Psalms 108:3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耶和華啊，我要在萬民中稱謝你， 在列邦中歌頌你！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praise thee, O LORD, among the people: and I will sing praises unto thee among the nations.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108:4  |  Psalms 108:4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因為，你的慈愛大過諸天； 你的誠實達到穹蒼。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thy mercy is great above the heavens: and thy truth reacheth unto the clouds.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108:5  |  Psalms 108:5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神啊，願你崇高過於諸天！ 願你的榮耀高過全地！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 thou exalted, O God, above the heavens: and thy glory above all the earth;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108:6  |  Psalms 108:6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求你應允我們，用右手拯救我們， 好叫你所親愛的人得救。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thy beloved may be delivered: save with thy right hand, and answer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108:7  |  Psalms 108:7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神已經指着他的聖潔說： 我要歡樂；我要分開示劍， 丈量疏割谷。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God hath spoken in his holiness; I will rejoice, I will divide Shechem, and mete out the valley of Succoth.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108:8  |  Psalms 108:8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基列是我的； 瑪拿西是我的； 以法蓮是護衛我頭的； 猶大是我的杖；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Gilead is mine; Manasseh is mine; Ephraim also is the strength of mine head; Judah is my lawgiver;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108:9  |  Psalms 108:9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摩押是我的沐浴盆； 我要向以東拋鞋； 我必因勝非利士呼喊。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Moab is my washpot; over Edom will I cast out my shoe; over Philistia will I triumph.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108:10  |  Psalms 108:10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誰能領我進堅固城？ 誰能引我到以東地？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will bring me into the strong city? who will lead me into Edom?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108:11  |  Psalms 108:11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神啊，你不是丟棄了我們嗎？ 神啊，你不和我們的軍兵同去嗎？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Wilt not thou, O God, who hast cast us off? and wilt not thou, O God, go forth with our hosts?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108:12  |  Psalms 108:12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求你幫助我們攻擊敵人， 因為人的幫助是枉然的。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Give us help from trouble: for vain is the help of man.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108:13  |  Psalms 108:13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我們倚靠神才得施展大能， 因為踐踏我們敵人的就是他。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Through God we shall do valiantly: for he it is that shall tread down our enemies.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2026-08-26T10:32:09.2790000Z</dcterms:created>
  <dcterms:modified xsi:type="dcterms:W3CDTF">2026-08-26T10:32:09.2790000Z</dcterms:modified>
</coreProperties>
</file>