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393ebdbf464429f" /><Relationship Type="http://schemas.openxmlformats.org/officeDocument/2006/relationships/extended-properties" Target="/docProps/app.xml" Id="R949c6048ad364457" /><Relationship Type="http://schemas.openxmlformats.org/officeDocument/2006/relationships/officeDocument" Target="/ppt/presentation.xml" Id="R63640918adac4a0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27f92d0c5e04df8"/>
  </p:sldMasterIdLst>
  <p:notesMasterIdLst>
    <p:notesMasterId xmlns:r="http://schemas.openxmlformats.org/officeDocument/2006/relationships" r:id="Rbb1f4fa14183414d"/>
  </p:notesMasterIdLst>
  <p:sldIdLst>
    <p:sldId xmlns:r="http://schemas.openxmlformats.org/officeDocument/2006/relationships" id="256" r:id="R02ebbbebb48f45de"/>
    <p:sldId xmlns:r="http://schemas.openxmlformats.org/officeDocument/2006/relationships" id="257" r:id="Reb4a9effe9d8453d"/>
    <p:sldId xmlns:r="http://schemas.openxmlformats.org/officeDocument/2006/relationships" id="258" r:id="Rcb5cbfb6d1d349c3"/>
    <p:sldId xmlns:r="http://schemas.openxmlformats.org/officeDocument/2006/relationships" id="259" r:id="Rd5873938fb12439c"/>
    <p:sldId xmlns:r="http://schemas.openxmlformats.org/officeDocument/2006/relationships" id="260" r:id="R893711ba52db4dd0"/>
    <p:sldId xmlns:r="http://schemas.openxmlformats.org/officeDocument/2006/relationships" id="261" r:id="Rf48cb0d785dd400a"/>
    <p:sldId xmlns:r="http://schemas.openxmlformats.org/officeDocument/2006/relationships" id="262" r:id="R7b6f08f7d5564b9a"/>
    <p:sldId xmlns:r="http://schemas.openxmlformats.org/officeDocument/2006/relationships" id="263" r:id="Reda4e17d56114d32"/>
    <p:sldId xmlns:r="http://schemas.openxmlformats.org/officeDocument/2006/relationships" id="264" r:id="R424cbd3d6c194ab7"/>
    <p:sldId xmlns:r="http://schemas.openxmlformats.org/officeDocument/2006/relationships" id="265" r:id="R631e7afa9dfd4cb3"/>
    <p:sldId xmlns:r="http://schemas.openxmlformats.org/officeDocument/2006/relationships" id="266" r:id="Rd0b4ad486a3e49e9"/>
    <p:sldId xmlns:r="http://schemas.openxmlformats.org/officeDocument/2006/relationships" id="267" r:id="Ra99dbbd8828a4cc4"/>
    <p:sldId xmlns:r="http://schemas.openxmlformats.org/officeDocument/2006/relationships" id="268" r:id="R3a63985094d7464c"/>
    <p:sldId xmlns:r="http://schemas.openxmlformats.org/officeDocument/2006/relationships" id="269" r:id="Rd2fc5e48c75e41bc"/>
    <p:sldId xmlns:r="http://schemas.openxmlformats.org/officeDocument/2006/relationships" id="270" r:id="Rab1cd3331366468c"/>
    <p:sldId xmlns:r="http://schemas.openxmlformats.org/officeDocument/2006/relationships" id="271" r:id="Rc5411cb7df834673"/>
    <p:sldId xmlns:r="http://schemas.openxmlformats.org/officeDocument/2006/relationships" id="272" r:id="R6f628f963a1b4e32"/>
    <p:sldId xmlns:r="http://schemas.openxmlformats.org/officeDocument/2006/relationships" id="273" r:id="Rd7556dfa63dd4b6d"/>
    <p:sldId xmlns:r="http://schemas.openxmlformats.org/officeDocument/2006/relationships" id="274" r:id="Rdc4cf3f1616b49ae"/>
    <p:sldId xmlns:r="http://schemas.openxmlformats.org/officeDocument/2006/relationships" id="275" r:id="R808e100685584a9b"/>
    <p:sldId xmlns:r="http://schemas.openxmlformats.org/officeDocument/2006/relationships" id="276" r:id="Rd835efd2336a40da"/>
    <p:sldId xmlns:r="http://schemas.openxmlformats.org/officeDocument/2006/relationships" id="277" r:id="R9ce8a6758caf4708"/>
    <p:sldId xmlns:r="http://schemas.openxmlformats.org/officeDocument/2006/relationships" id="278" r:id="Ra29a54dffba24cc5"/>
    <p:sldId xmlns:r="http://schemas.openxmlformats.org/officeDocument/2006/relationships" id="279" r:id="R425183db70c24523"/>
    <p:sldId xmlns:r="http://schemas.openxmlformats.org/officeDocument/2006/relationships" id="280" r:id="Rb5f06e1a3414421b"/>
    <p:sldId xmlns:r="http://schemas.openxmlformats.org/officeDocument/2006/relationships" id="281" r:id="R3cfc4e2d48b74d9d"/>
    <p:sldId xmlns:r="http://schemas.openxmlformats.org/officeDocument/2006/relationships" id="282" r:id="Rb1f15adfe5eb4e31"/>
    <p:sldId xmlns:r="http://schemas.openxmlformats.org/officeDocument/2006/relationships" id="283" r:id="R66f82afdf6254f0f"/>
    <p:sldId xmlns:r="http://schemas.openxmlformats.org/officeDocument/2006/relationships" id="284" r:id="R9136119a3a6f4346"/>
    <p:sldId xmlns:r="http://schemas.openxmlformats.org/officeDocument/2006/relationships" id="285" r:id="R496690b607624e77"/>
    <p:sldId xmlns:r="http://schemas.openxmlformats.org/officeDocument/2006/relationships" id="286" r:id="Rb2c12a846ee046dc"/>
    <p:sldId xmlns:r="http://schemas.openxmlformats.org/officeDocument/2006/relationships" id="287" r:id="R95e7a65c7e954535"/>
    <p:sldId xmlns:r="http://schemas.openxmlformats.org/officeDocument/2006/relationships" id="288" r:id="Rd8fcb0db81174250"/>
    <p:sldId xmlns:r="http://schemas.openxmlformats.org/officeDocument/2006/relationships" id="289" r:id="R1ceac8bce23941c7"/>
    <p:sldId xmlns:r="http://schemas.openxmlformats.org/officeDocument/2006/relationships" id="290" r:id="Rcdd4d58992244c59"/>
    <p:sldId xmlns:r="http://schemas.openxmlformats.org/officeDocument/2006/relationships" id="291" r:id="R3be67bf2224e4264"/>
    <p:sldId xmlns:r="http://schemas.openxmlformats.org/officeDocument/2006/relationships" id="292" r:id="Rca91c4660adb4c99"/>
    <p:sldId xmlns:r="http://schemas.openxmlformats.org/officeDocument/2006/relationships" id="293" r:id="R4cb8fd9c097040a3"/>
    <p:sldId xmlns:r="http://schemas.openxmlformats.org/officeDocument/2006/relationships" id="294" r:id="R58b36722a71241c7"/>
    <p:sldId xmlns:r="http://schemas.openxmlformats.org/officeDocument/2006/relationships" id="295" r:id="Rc657bf6cbf8b43f8"/>
    <p:sldId xmlns:r="http://schemas.openxmlformats.org/officeDocument/2006/relationships" id="296" r:id="Rbd22ad0e37494cd3"/>
    <p:sldId xmlns:r="http://schemas.openxmlformats.org/officeDocument/2006/relationships" id="297" r:id="R55709fceb7cd44e7"/>
    <p:sldId xmlns:r="http://schemas.openxmlformats.org/officeDocument/2006/relationships" id="298" r:id="R37ebf1914db84dcc"/>
    <p:sldId xmlns:r="http://schemas.openxmlformats.org/officeDocument/2006/relationships" id="299" r:id="R4dc341cb7cb548f7"/>
    <p:sldId xmlns:r="http://schemas.openxmlformats.org/officeDocument/2006/relationships" id="300" r:id="R14cbfd7490c045bd"/>
    <p:sldId xmlns:r="http://schemas.openxmlformats.org/officeDocument/2006/relationships" id="301" r:id="Rbaacdae0c8b641b0"/>
    <p:sldId xmlns:r="http://schemas.openxmlformats.org/officeDocument/2006/relationships" id="302" r:id="Rc6a66eefac9941c3"/>
    <p:sldId xmlns:r="http://schemas.openxmlformats.org/officeDocument/2006/relationships" id="303" r:id="R9dbf54d92ebe4aa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46b9751f8fa4fa1" /><Relationship Type="http://schemas.openxmlformats.org/officeDocument/2006/relationships/slideMaster" Target="/ppt/slideMasters/slideMaster1.xml" Id="R727f92d0c5e04df8" /><Relationship Type="http://schemas.openxmlformats.org/officeDocument/2006/relationships/notesMaster" Target="/ppt/notesMasters/notesMaster1.xml" Id="Rbb1f4fa14183414d" /><Relationship Type="http://schemas.openxmlformats.org/officeDocument/2006/relationships/presProps" Target="/ppt/presProps.xml" Id="R7b85a8b034184459" /><Relationship Type="http://schemas.openxmlformats.org/officeDocument/2006/relationships/tableStyles" Target="/ppt/tableStyles.xml" Id="R5036f2fb20804b72" /><Relationship Type="http://schemas.openxmlformats.org/officeDocument/2006/relationships/slide" Target="/ppt/slides/slide1.xml" Id="R02ebbbebb48f45de" /><Relationship Type="http://schemas.openxmlformats.org/officeDocument/2006/relationships/slide" Target="/ppt/slides/slide2.xml" Id="Reb4a9effe9d8453d" /><Relationship Type="http://schemas.openxmlformats.org/officeDocument/2006/relationships/slide" Target="/ppt/slides/slide3.xml" Id="Rcb5cbfb6d1d349c3" /><Relationship Type="http://schemas.openxmlformats.org/officeDocument/2006/relationships/slide" Target="/ppt/slides/slide4.xml" Id="Rd5873938fb12439c" /><Relationship Type="http://schemas.openxmlformats.org/officeDocument/2006/relationships/slide" Target="/ppt/slides/slide5.xml" Id="R893711ba52db4dd0" /><Relationship Type="http://schemas.openxmlformats.org/officeDocument/2006/relationships/slide" Target="/ppt/slides/slide6.xml" Id="Rf48cb0d785dd400a" /><Relationship Type="http://schemas.openxmlformats.org/officeDocument/2006/relationships/slide" Target="/ppt/slides/slide7.xml" Id="R7b6f08f7d5564b9a" /><Relationship Type="http://schemas.openxmlformats.org/officeDocument/2006/relationships/slide" Target="/ppt/slides/slide8.xml" Id="Reda4e17d56114d32" /><Relationship Type="http://schemas.openxmlformats.org/officeDocument/2006/relationships/slide" Target="/ppt/slides/slide9.xml" Id="R424cbd3d6c194ab7" /><Relationship Type="http://schemas.openxmlformats.org/officeDocument/2006/relationships/slide" Target="/ppt/slides/slide10.xml" Id="R631e7afa9dfd4cb3" /><Relationship Type="http://schemas.openxmlformats.org/officeDocument/2006/relationships/slide" Target="/ppt/slides/slide11.xml" Id="Rd0b4ad486a3e49e9" /><Relationship Type="http://schemas.openxmlformats.org/officeDocument/2006/relationships/slide" Target="/ppt/slides/slide12.xml" Id="Ra99dbbd8828a4cc4" /><Relationship Type="http://schemas.openxmlformats.org/officeDocument/2006/relationships/slide" Target="/ppt/slides/slide13.xml" Id="R3a63985094d7464c" /><Relationship Type="http://schemas.openxmlformats.org/officeDocument/2006/relationships/slide" Target="/ppt/slides/slide14.xml" Id="Rd2fc5e48c75e41bc" /><Relationship Type="http://schemas.openxmlformats.org/officeDocument/2006/relationships/slide" Target="/ppt/slides/slide15.xml" Id="Rab1cd3331366468c" /><Relationship Type="http://schemas.openxmlformats.org/officeDocument/2006/relationships/slide" Target="/ppt/slides/slide16.xml" Id="Rc5411cb7df834673" /><Relationship Type="http://schemas.openxmlformats.org/officeDocument/2006/relationships/slide" Target="/ppt/slides/slide17.xml" Id="R6f628f963a1b4e32" /><Relationship Type="http://schemas.openxmlformats.org/officeDocument/2006/relationships/slide" Target="/ppt/slides/slide18.xml" Id="Rd7556dfa63dd4b6d" /><Relationship Type="http://schemas.openxmlformats.org/officeDocument/2006/relationships/slide" Target="/ppt/slides/slide19.xml" Id="Rdc4cf3f1616b49ae" /><Relationship Type="http://schemas.openxmlformats.org/officeDocument/2006/relationships/slide" Target="/ppt/slides/slide20.xml" Id="R808e100685584a9b" /><Relationship Type="http://schemas.openxmlformats.org/officeDocument/2006/relationships/slide" Target="/ppt/slides/slide21.xml" Id="Rd835efd2336a40da" /><Relationship Type="http://schemas.openxmlformats.org/officeDocument/2006/relationships/slide" Target="/ppt/slides/slide22.xml" Id="R9ce8a6758caf4708" /><Relationship Type="http://schemas.openxmlformats.org/officeDocument/2006/relationships/slide" Target="/ppt/slides/slide23.xml" Id="Ra29a54dffba24cc5" /><Relationship Type="http://schemas.openxmlformats.org/officeDocument/2006/relationships/slide" Target="/ppt/slides/slide24.xml" Id="R425183db70c24523" /><Relationship Type="http://schemas.openxmlformats.org/officeDocument/2006/relationships/slide" Target="/ppt/slides/slide25.xml" Id="Rb5f06e1a3414421b" /><Relationship Type="http://schemas.openxmlformats.org/officeDocument/2006/relationships/slide" Target="/ppt/slides/slide26.xml" Id="R3cfc4e2d48b74d9d" /><Relationship Type="http://schemas.openxmlformats.org/officeDocument/2006/relationships/slide" Target="/ppt/slides/slide27.xml" Id="Rb1f15adfe5eb4e31" /><Relationship Type="http://schemas.openxmlformats.org/officeDocument/2006/relationships/slide" Target="/ppt/slides/slide28.xml" Id="R66f82afdf6254f0f" /><Relationship Type="http://schemas.openxmlformats.org/officeDocument/2006/relationships/slide" Target="/ppt/slides/slide29.xml" Id="R9136119a3a6f4346" /><Relationship Type="http://schemas.openxmlformats.org/officeDocument/2006/relationships/slide" Target="/ppt/slides/slide30.xml" Id="R496690b607624e77" /><Relationship Type="http://schemas.openxmlformats.org/officeDocument/2006/relationships/slide" Target="/ppt/slides/slide31.xml" Id="Rb2c12a846ee046dc" /><Relationship Type="http://schemas.openxmlformats.org/officeDocument/2006/relationships/slide" Target="/ppt/slides/slide32.xml" Id="R95e7a65c7e954535" /><Relationship Type="http://schemas.openxmlformats.org/officeDocument/2006/relationships/slide" Target="/ppt/slides/slide33.xml" Id="Rd8fcb0db81174250" /><Relationship Type="http://schemas.openxmlformats.org/officeDocument/2006/relationships/slide" Target="/ppt/slides/slide34.xml" Id="R1ceac8bce23941c7" /><Relationship Type="http://schemas.openxmlformats.org/officeDocument/2006/relationships/slide" Target="/ppt/slides/slide35.xml" Id="Rcdd4d58992244c59" /><Relationship Type="http://schemas.openxmlformats.org/officeDocument/2006/relationships/slide" Target="/ppt/slides/slide36.xml" Id="R3be67bf2224e4264" /><Relationship Type="http://schemas.openxmlformats.org/officeDocument/2006/relationships/slide" Target="/ppt/slides/slide37.xml" Id="Rca91c4660adb4c99" /><Relationship Type="http://schemas.openxmlformats.org/officeDocument/2006/relationships/slide" Target="/ppt/slides/slide38.xml" Id="R4cb8fd9c097040a3" /><Relationship Type="http://schemas.openxmlformats.org/officeDocument/2006/relationships/slide" Target="/ppt/slides/slide39.xml" Id="R58b36722a71241c7" /><Relationship Type="http://schemas.openxmlformats.org/officeDocument/2006/relationships/slide" Target="/ppt/slides/slide40.xml" Id="Rc657bf6cbf8b43f8" /><Relationship Type="http://schemas.openxmlformats.org/officeDocument/2006/relationships/slide" Target="/ppt/slides/slide41.xml" Id="Rbd22ad0e37494cd3" /><Relationship Type="http://schemas.openxmlformats.org/officeDocument/2006/relationships/slide" Target="/ppt/slides/slide42.xml" Id="R55709fceb7cd44e7" /><Relationship Type="http://schemas.openxmlformats.org/officeDocument/2006/relationships/slide" Target="/ppt/slides/slide43.xml" Id="R37ebf1914db84dcc" /><Relationship Type="http://schemas.openxmlformats.org/officeDocument/2006/relationships/slide" Target="/ppt/slides/slide44.xml" Id="R4dc341cb7cb548f7" /><Relationship Type="http://schemas.openxmlformats.org/officeDocument/2006/relationships/slide" Target="/ppt/slides/slide45.xml" Id="R14cbfd7490c045bd" /><Relationship Type="http://schemas.openxmlformats.org/officeDocument/2006/relationships/slide" Target="/ppt/slides/slide46.xml" Id="Rbaacdae0c8b641b0" /><Relationship Type="http://schemas.openxmlformats.org/officeDocument/2006/relationships/slide" Target="/ppt/slides/slide47.xml" Id="Rc6a66eefac9941c3" /><Relationship Type="http://schemas.openxmlformats.org/officeDocument/2006/relationships/slide" Target="/ppt/slides/slide48.xml" Id="R9dbf54d92ebe4aa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496a90cf2a6454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9aa9e9cde094849" /><Relationship Type="http://schemas.openxmlformats.org/officeDocument/2006/relationships/notesMaster" Target="/ppt/notesMasters/notesMaster1.xml" Id="Ra7cdde0a3f34421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d29dddf30e74744" /><Relationship Type="http://schemas.openxmlformats.org/officeDocument/2006/relationships/notesMaster" Target="/ppt/notesMasters/notesMaster1.xml" Id="Rec32119d02c34d8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77eb5967cb145f8" /><Relationship Type="http://schemas.openxmlformats.org/officeDocument/2006/relationships/notesMaster" Target="/ppt/notesMasters/notesMaster1.xml" Id="Rc86b7d3c0b47459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53f869482c7455c" /><Relationship Type="http://schemas.openxmlformats.org/officeDocument/2006/relationships/notesMaster" Target="/ppt/notesMasters/notesMaster1.xml" Id="R13bae253a30c401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461e25610ed4a7e" /><Relationship Type="http://schemas.openxmlformats.org/officeDocument/2006/relationships/notesMaster" Target="/ppt/notesMasters/notesMaster1.xml" Id="R89e20fa128e046a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4c6cdd43c784c3d" /><Relationship Type="http://schemas.openxmlformats.org/officeDocument/2006/relationships/notesMaster" Target="/ppt/notesMasters/notesMaster1.xml" Id="R7be043b1c0984e6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49162e07d1743eb" /><Relationship Type="http://schemas.openxmlformats.org/officeDocument/2006/relationships/notesMaster" Target="/ppt/notesMasters/notesMaster1.xml" Id="R20a63e0a9ad54fd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ae4dff3cb7c4db9" /><Relationship Type="http://schemas.openxmlformats.org/officeDocument/2006/relationships/notesMaster" Target="/ppt/notesMasters/notesMaster1.xml" Id="R4fc26354e6dd4fd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8758b2a9065469b" /><Relationship Type="http://schemas.openxmlformats.org/officeDocument/2006/relationships/notesMaster" Target="/ppt/notesMasters/notesMaster1.xml" Id="R6663507a6b75499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3842d2540f341d7" /><Relationship Type="http://schemas.openxmlformats.org/officeDocument/2006/relationships/notesMaster" Target="/ppt/notesMasters/notesMaster1.xml" Id="R8f372e0205df4a3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8d8822e1d4f4cf7" /><Relationship Type="http://schemas.openxmlformats.org/officeDocument/2006/relationships/notesMaster" Target="/ppt/notesMasters/notesMaster1.xml" Id="Reb3d370d4524431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0509c276f454835" /><Relationship Type="http://schemas.openxmlformats.org/officeDocument/2006/relationships/notesMaster" Target="/ppt/notesMasters/notesMaster1.xml" Id="Rf5ec4e9605224d0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bd67963132440bf" /><Relationship Type="http://schemas.openxmlformats.org/officeDocument/2006/relationships/notesMaster" Target="/ppt/notesMasters/notesMaster1.xml" Id="R427b89b97ac64a7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d90ceb7725048cc" /><Relationship Type="http://schemas.openxmlformats.org/officeDocument/2006/relationships/notesMaster" Target="/ppt/notesMasters/notesMaster1.xml" Id="R0d19f3d9e5cb496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f24e3e4063d4a5c" /><Relationship Type="http://schemas.openxmlformats.org/officeDocument/2006/relationships/notesMaster" Target="/ppt/notesMasters/notesMaster1.xml" Id="R75e6acbe1ca042c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282a2b8319d49c4" /><Relationship Type="http://schemas.openxmlformats.org/officeDocument/2006/relationships/notesMaster" Target="/ppt/notesMasters/notesMaster1.xml" Id="R66b5e5f59a564fb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52bb3ffee8e4486" /><Relationship Type="http://schemas.openxmlformats.org/officeDocument/2006/relationships/notesMaster" Target="/ppt/notesMasters/notesMaster1.xml" Id="Re0306468dbf3420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5dcba88f9f64e05" /><Relationship Type="http://schemas.openxmlformats.org/officeDocument/2006/relationships/notesMaster" Target="/ppt/notesMasters/notesMaster1.xml" Id="R69efddb176cf442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ce9dcfefde9499d" /><Relationship Type="http://schemas.openxmlformats.org/officeDocument/2006/relationships/notesMaster" Target="/ppt/notesMasters/notesMaster1.xml" Id="Re2bcc8180af645b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a4c5bcf3fac4793" /><Relationship Type="http://schemas.openxmlformats.org/officeDocument/2006/relationships/notesMaster" Target="/ppt/notesMasters/notesMaster1.xml" Id="Rd6145639ede2496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486c40ddbdf4995" /><Relationship Type="http://schemas.openxmlformats.org/officeDocument/2006/relationships/notesMaster" Target="/ppt/notesMasters/notesMaster1.xml" Id="Rc4731a5a0f2c4f3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74148029d164d7b" /><Relationship Type="http://schemas.openxmlformats.org/officeDocument/2006/relationships/notesMaster" Target="/ppt/notesMasters/notesMaster1.xml" Id="Rdcd88b70ee45485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b294706f718402e" /><Relationship Type="http://schemas.openxmlformats.org/officeDocument/2006/relationships/notesMaster" Target="/ppt/notesMasters/notesMaster1.xml" Id="Rac88033f781944f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43f652d8e2748bc" /><Relationship Type="http://schemas.openxmlformats.org/officeDocument/2006/relationships/notesMaster" Target="/ppt/notesMasters/notesMaster1.xml" Id="R09a42f84ed224e7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c868f1c30f34184" /><Relationship Type="http://schemas.openxmlformats.org/officeDocument/2006/relationships/notesMaster" Target="/ppt/notesMasters/notesMaster1.xml" Id="R0602abd5ad11486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e53f6dbd48da4e9d" /><Relationship Type="http://schemas.openxmlformats.org/officeDocument/2006/relationships/notesMaster" Target="/ppt/notesMasters/notesMaster1.xml" Id="R2fe43ad5bd0f4d4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8f252594082430f" /><Relationship Type="http://schemas.openxmlformats.org/officeDocument/2006/relationships/notesMaster" Target="/ppt/notesMasters/notesMaster1.xml" Id="R40e8c0a72af94f7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b0f5382b3b6d4f40" /><Relationship Type="http://schemas.openxmlformats.org/officeDocument/2006/relationships/notesMaster" Target="/ppt/notesMasters/notesMaster1.xml" Id="R881608ec40a84b09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b636794fa9d4c20" /><Relationship Type="http://schemas.openxmlformats.org/officeDocument/2006/relationships/notesMaster" Target="/ppt/notesMasters/notesMaster1.xml" Id="Re5a5b36284984a0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bdffcc763d64990" /><Relationship Type="http://schemas.openxmlformats.org/officeDocument/2006/relationships/notesMaster" Target="/ppt/notesMasters/notesMaster1.xml" Id="R1262389141444008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2c58db71a87749ab" /><Relationship Type="http://schemas.openxmlformats.org/officeDocument/2006/relationships/notesMaster" Target="/ppt/notesMasters/notesMaster1.xml" Id="R52317a99d4674e6e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4fb4d0fe81534068" /><Relationship Type="http://schemas.openxmlformats.org/officeDocument/2006/relationships/notesMaster" Target="/ppt/notesMasters/notesMaster1.xml" Id="Ref240dda1a434351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575bb9cb57054869" /><Relationship Type="http://schemas.openxmlformats.org/officeDocument/2006/relationships/notesMaster" Target="/ppt/notesMasters/notesMaster1.xml" Id="R4ede4582c6b44501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127eb414e6464d7b" /><Relationship Type="http://schemas.openxmlformats.org/officeDocument/2006/relationships/notesMaster" Target="/ppt/notesMasters/notesMaster1.xml" Id="Rd6b838159f92464b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c4777ed24c374bdb" /><Relationship Type="http://schemas.openxmlformats.org/officeDocument/2006/relationships/notesMaster" Target="/ppt/notesMasters/notesMaster1.xml" Id="Rd2a634de47464a40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9c255fa13bf1496d" /><Relationship Type="http://schemas.openxmlformats.org/officeDocument/2006/relationships/notesMaster" Target="/ppt/notesMasters/notesMaster1.xml" Id="Rbeb5e7f52ea44cc2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875ccfa138674749" /><Relationship Type="http://schemas.openxmlformats.org/officeDocument/2006/relationships/notesMaster" Target="/ppt/notesMasters/notesMaster1.xml" Id="R4ef79a9f483c4001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6c4274bbe8ba41e6" /><Relationship Type="http://schemas.openxmlformats.org/officeDocument/2006/relationships/notesMaster" Target="/ppt/notesMasters/notesMaster1.xml" Id="R878c3dc461834ef0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66a298bf3acf4622" /><Relationship Type="http://schemas.openxmlformats.org/officeDocument/2006/relationships/notesMaster" Target="/ppt/notesMasters/notesMaster1.xml" Id="Rf2ea83e0f3f340d3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274df9d9159b474b" /><Relationship Type="http://schemas.openxmlformats.org/officeDocument/2006/relationships/notesMaster" Target="/ppt/notesMasters/notesMaster1.xml" Id="Rf6e544c4b1b14d6b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edfeffb21873453f" /><Relationship Type="http://schemas.openxmlformats.org/officeDocument/2006/relationships/notesMaster" Target="/ppt/notesMasters/notesMaster1.xml" Id="R0a49a1a7ffcf48ad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b999653c33134cee" /><Relationship Type="http://schemas.openxmlformats.org/officeDocument/2006/relationships/notesMaster" Target="/ppt/notesMasters/notesMaster1.xml" Id="Rf802918c2c9e49b8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747fbb43c3b24f07" /><Relationship Type="http://schemas.openxmlformats.org/officeDocument/2006/relationships/notesMaster" Target="/ppt/notesMasters/notesMaster1.xml" Id="Rba02bbe64c16406c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30461484b4104f4b" /><Relationship Type="http://schemas.openxmlformats.org/officeDocument/2006/relationships/notesMaster" Target="/ppt/notesMasters/notesMaster1.xml" Id="R7651a9fc54964bf2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43afc8de20bb4189" /><Relationship Type="http://schemas.openxmlformats.org/officeDocument/2006/relationships/notesMaster" Target="/ppt/notesMasters/notesMaster1.xml" Id="R47e916d385f74414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c89622c40acb439a" /><Relationship Type="http://schemas.openxmlformats.org/officeDocument/2006/relationships/notesMaster" Target="/ppt/notesMasters/notesMaster1.xml" Id="R496717aade414f99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704a91dd043641ee" /><Relationship Type="http://schemas.openxmlformats.org/officeDocument/2006/relationships/notesMaster" Target="/ppt/notesMasters/notesMaster1.xml" Id="Rc1227f84af004892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4cd3f1ee03b444ef" /><Relationship Type="http://schemas.openxmlformats.org/officeDocument/2006/relationships/notesMaster" Target="/ppt/notesMasters/notesMaster1.xml" Id="R359e8ae5ddd749e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71528d193f14b71" /><Relationship Type="http://schemas.openxmlformats.org/officeDocument/2006/relationships/image" Target="/ppt/media/image.png" Id="R112a960ce4684a47" /><Relationship Type="http://schemas.openxmlformats.org/officeDocument/2006/relationships/image" Target="/ppt/media/image2.png" Id="Re52eb41cd1284d30" /><Relationship Type="http://schemas.openxmlformats.org/officeDocument/2006/relationships/image" Target="/ppt/media/image.jpeg" Id="R37b41b72d29d4ba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93841ec509c4ed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12a960ce4684a4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52eb41cd1284d3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b41b72d29d4ba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5815a92c8624906" /><Relationship Type="http://schemas.openxmlformats.org/officeDocument/2006/relationships/slideLayout" Target="/ppt/slideLayouts/slideLayout1.xml" Id="Rceeaad2d2b5140df" /><Relationship Type="http://schemas.openxmlformats.org/officeDocument/2006/relationships/slideLayout" Target="/ppt/slideLayouts/slideLayout2.xml" Id="Re160004286524b7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eeaad2d2b5140df"/>
    <p:sldLayoutId xmlns:r="http://schemas.openxmlformats.org/officeDocument/2006/relationships" id="2147483650" r:id="Re160004286524b7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3de172ac4f4720" /><Relationship Type="http://schemas.openxmlformats.org/officeDocument/2006/relationships/notesSlide" Target="/ppt/notesSlides/notesSlide1.xml" Id="R80d722cdd34f45c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91cbd72e22494f" /><Relationship Type="http://schemas.openxmlformats.org/officeDocument/2006/relationships/notesSlide" Target="/ppt/notesSlides/notesSlide2.xml" Id="Rf9b0a63380dc431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24b5ccdfc34734" /><Relationship Type="http://schemas.openxmlformats.org/officeDocument/2006/relationships/notesSlide" Target="/ppt/notesSlides/notesSlide3.xml" Id="Ra748408e6f4d440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188d0919d4449b" /><Relationship Type="http://schemas.openxmlformats.org/officeDocument/2006/relationships/notesSlide" Target="/ppt/notesSlides/notesSlide4.xml" Id="R64c1fed1c7f6404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8e8da632314ebf" /><Relationship Type="http://schemas.openxmlformats.org/officeDocument/2006/relationships/notesSlide" Target="/ppt/notesSlides/notesSlide5.xml" Id="Re6d34747589c4ad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a9ed038d204bd6" /><Relationship Type="http://schemas.openxmlformats.org/officeDocument/2006/relationships/notesSlide" Target="/ppt/notesSlides/notesSlide6.xml" Id="Rd65ef9dc6b1c484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d17ed624054465" /><Relationship Type="http://schemas.openxmlformats.org/officeDocument/2006/relationships/notesSlide" Target="/ppt/notesSlides/notesSlide7.xml" Id="R602fbe04905141b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be233d50d74337" /><Relationship Type="http://schemas.openxmlformats.org/officeDocument/2006/relationships/notesSlide" Target="/ppt/notesSlides/notesSlide8.xml" Id="Rd7fa02250db4451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6dabdacf93493c" /><Relationship Type="http://schemas.openxmlformats.org/officeDocument/2006/relationships/notesSlide" Target="/ppt/notesSlides/notesSlide9.xml" Id="R6cb8cfe60c74462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e6e75a64094ac4" /><Relationship Type="http://schemas.openxmlformats.org/officeDocument/2006/relationships/notesSlide" Target="/ppt/notesSlides/notesSlide10.xml" Id="R75ed4a7ff4e049c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3be842850d4f14" /><Relationship Type="http://schemas.openxmlformats.org/officeDocument/2006/relationships/notesSlide" Target="/ppt/notesSlides/notesSlide11.xml" Id="R97fd9e66c600491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22090ef36c4175" /><Relationship Type="http://schemas.openxmlformats.org/officeDocument/2006/relationships/notesSlide" Target="/ppt/notesSlides/notesSlide12.xml" Id="Rda49797f8eca460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b13c7154c24a8e" /><Relationship Type="http://schemas.openxmlformats.org/officeDocument/2006/relationships/notesSlide" Target="/ppt/notesSlides/notesSlide13.xml" Id="R97153e1e00c846a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d367f2e1f64967" /><Relationship Type="http://schemas.openxmlformats.org/officeDocument/2006/relationships/notesSlide" Target="/ppt/notesSlides/notesSlide14.xml" Id="R4f670194f669446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ac32c2cd49463a" /><Relationship Type="http://schemas.openxmlformats.org/officeDocument/2006/relationships/notesSlide" Target="/ppt/notesSlides/notesSlide15.xml" Id="R8a6215b0cd044b0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0d51f5bd4f49dd" /><Relationship Type="http://schemas.openxmlformats.org/officeDocument/2006/relationships/notesSlide" Target="/ppt/notesSlides/notesSlide16.xml" Id="R93a07d86e6e84de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c0b616da024dd8" /><Relationship Type="http://schemas.openxmlformats.org/officeDocument/2006/relationships/notesSlide" Target="/ppt/notesSlides/notesSlide17.xml" Id="R4604f2fd1bf7443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6e10b78f6f4b46" /><Relationship Type="http://schemas.openxmlformats.org/officeDocument/2006/relationships/notesSlide" Target="/ppt/notesSlides/notesSlide18.xml" Id="R7915551b48b54aa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73f873bf5a4304" /><Relationship Type="http://schemas.openxmlformats.org/officeDocument/2006/relationships/notesSlide" Target="/ppt/notesSlides/notesSlide19.xml" Id="Rcb57656fb5bf4e3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166d67371f4d5e" /><Relationship Type="http://schemas.openxmlformats.org/officeDocument/2006/relationships/notesSlide" Target="/ppt/notesSlides/notesSlide20.xml" Id="R61d2031a96db497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5b855240294128" /><Relationship Type="http://schemas.openxmlformats.org/officeDocument/2006/relationships/notesSlide" Target="/ppt/notesSlides/notesSlide21.xml" Id="Rb8ddcf8674b7404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05626ceb404dae" /><Relationship Type="http://schemas.openxmlformats.org/officeDocument/2006/relationships/notesSlide" Target="/ppt/notesSlides/notesSlide22.xml" Id="Rdbd4ce9ccec74c8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aadc151d4c4f5c" /><Relationship Type="http://schemas.openxmlformats.org/officeDocument/2006/relationships/notesSlide" Target="/ppt/notesSlides/notesSlide23.xml" Id="R0e6f12209c694b8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47bf25da454ac8" /><Relationship Type="http://schemas.openxmlformats.org/officeDocument/2006/relationships/notesSlide" Target="/ppt/notesSlides/notesSlide24.xml" Id="R22b0a85971304787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273b06dcb64292" /><Relationship Type="http://schemas.openxmlformats.org/officeDocument/2006/relationships/notesSlide" Target="/ppt/notesSlides/notesSlide25.xml" Id="R685e6b7b5bff4a3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ae0715b20f42a6" /><Relationship Type="http://schemas.openxmlformats.org/officeDocument/2006/relationships/notesSlide" Target="/ppt/notesSlides/notesSlide26.xml" Id="Rc1c8ad547e19479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bc603a50f34414" /><Relationship Type="http://schemas.openxmlformats.org/officeDocument/2006/relationships/notesSlide" Target="/ppt/notesSlides/notesSlide27.xml" Id="R317483ee351a4b7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c33e8d04854745" /><Relationship Type="http://schemas.openxmlformats.org/officeDocument/2006/relationships/notesSlide" Target="/ppt/notesSlides/notesSlide28.xml" Id="Rb90352b129144c2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2b0b03c90c46c6" /><Relationship Type="http://schemas.openxmlformats.org/officeDocument/2006/relationships/notesSlide" Target="/ppt/notesSlides/notesSlide29.xml" Id="R372bbe32fb8c443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1839ba161f4d0d" /><Relationship Type="http://schemas.openxmlformats.org/officeDocument/2006/relationships/notesSlide" Target="/ppt/notesSlides/notesSlide30.xml" Id="R51919fd876ab422d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d3173f2e7b4ed9" /><Relationship Type="http://schemas.openxmlformats.org/officeDocument/2006/relationships/notesSlide" Target="/ppt/notesSlides/notesSlide31.xml" Id="R6f85f5ef61f1467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cebc339e71431a" /><Relationship Type="http://schemas.openxmlformats.org/officeDocument/2006/relationships/notesSlide" Target="/ppt/notesSlides/notesSlide32.xml" Id="Rb75af6921ddb475c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cebfe0654f44cf" /><Relationship Type="http://schemas.openxmlformats.org/officeDocument/2006/relationships/notesSlide" Target="/ppt/notesSlides/notesSlide33.xml" Id="R43efa96f85bb41ae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559714217c4fad" /><Relationship Type="http://schemas.openxmlformats.org/officeDocument/2006/relationships/notesSlide" Target="/ppt/notesSlides/notesSlide34.xml" Id="Ra5997149513b46f1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290dd882284d59" /><Relationship Type="http://schemas.openxmlformats.org/officeDocument/2006/relationships/notesSlide" Target="/ppt/notesSlides/notesSlide35.xml" Id="Ree0c65f6b8ee42ea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aa5755b2114be9" /><Relationship Type="http://schemas.openxmlformats.org/officeDocument/2006/relationships/notesSlide" Target="/ppt/notesSlides/notesSlide36.xml" Id="R103855ec7fe645e8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9ca9329eb64aef" /><Relationship Type="http://schemas.openxmlformats.org/officeDocument/2006/relationships/notesSlide" Target="/ppt/notesSlides/notesSlide37.xml" Id="R6d17eaec4b3a476b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8efc5f24d34018" /><Relationship Type="http://schemas.openxmlformats.org/officeDocument/2006/relationships/notesSlide" Target="/ppt/notesSlides/notesSlide38.xml" Id="Rf080d2fe75ef422a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aea6b6b9af4ff2" /><Relationship Type="http://schemas.openxmlformats.org/officeDocument/2006/relationships/notesSlide" Target="/ppt/notesSlides/notesSlide39.xml" Id="R35b7afb6a0b84e33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3c6705bc0b41a2" /><Relationship Type="http://schemas.openxmlformats.org/officeDocument/2006/relationships/notesSlide" Target="/ppt/notesSlides/notesSlide40.xml" Id="R63834e3b5dd942ed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172573bf444adb" /><Relationship Type="http://schemas.openxmlformats.org/officeDocument/2006/relationships/notesSlide" Target="/ppt/notesSlides/notesSlide41.xml" Id="R14f8c5baf73b4507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57a4e8b27f4b82" /><Relationship Type="http://schemas.openxmlformats.org/officeDocument/2006/relationships/notesSlide" Target="/ppt/notesSlides/notesSlide42.xml" Id="R5b63cf0d4f1c4eac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49a1d8a70440a4" /><Relationship Type="http://schemas.openxmlformats.org/officeDocument/2006/relationships/notesSlide" Target="/ppt/notesSlides/notesSlide43.xml" Id="R9b21b713158b480e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939e08fd5e4c4f" /><Relationship Type="http://schemas.openxmlformats.org/officeDocument/2006/relationships/notesSlide" Target="/ppt/notesSlides/notesSlide44.xml" Id="Rd30aa82e24cf4a89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63e41d44a54f14" /><Relationship Type="http://schemas.openxmlformats.org/officeDocument/2006/relationships/notesSlide" Target="/ppt/notesSlides/notesSlide45.xml" Id="Rd0f580cfe4954166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08d8046aca4d87" /><Relationship Type="http://schemas.openxmlformats.org/officeDocument/2006/relationships/notesSlide" Target="/ppt/notesSlides/notesSlide46.xml" Id="R99e6e57cc2214942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c4ca73c7754352" /><Relationship Type="http://schemas.openxmlformats.org/officeDocument/2006/relationships/notesSlide" Target="/ppt/notesSlides/notesSlide47.xml" Id="Rdef2f0ed9b4c4d41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e5197438fc46fb" /><Relationship Type="http://schemas.openxmlformats.org/officeDocument/2006/relationships/notesSlide" Target="/ppt/notesSlides/notesSlide48.xml" Id="R7b436aae2323499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馬可福音第15章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Mark 15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15:1  |  Mark 15:1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一到早晨，祭司長和長老、文士、全公會的人大家商議，就把耶穌捆綁，解去交給彼拉多。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straightway in the morning the chief priests held a consultation with the elders and scribes and the whole council, and bound Jesus, and carried him away, and delivered him to Pilate.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15:2  |  Mark 15:2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彼拉多問他說：「你是猶太人的王嗎？」耶穌回答說：「你說的是。」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Pilate asked him, Art thou the King of the Jews? And he answering said unto him, Thou sayest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15:3  |  Mark 15:3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祭司長告他許多的事。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chief priests accused him of many things: but he answered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15:4  |  Mark 15:4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彼拉多又問他說：「你看，他們告你這麼多的事，你甚麼都不回答嗎？」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Pilate asked him again, saying, Answerest thou nothing? behold how many things they witness against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15:5  |  Mark 15:5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耶穌仍不回答，以致彼拉多覺得希奇。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Jesus yet answered nothing; so that Pilate marvelled.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15:6  |  Mark 15:6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每逢這節期，巡撫照眾人所求的，釋放一個囚犯給他們。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at that feast he released unto them one prisoner, whomsoever they desired.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15:7  |  Mark 15:7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有一個人名叫巴拉巴，和作亂的人一同捆綁。他們作亂的時候，曾殺過人。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was one named Barabbas, which lay bound with them that had made insurrection with him, who had committed murder in the insurrection.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15:8  |  Mark 15:8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眾人上去求巡撫，照常例給他們辦。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multitude crying aloud began to desire him to do as he had ever done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15:9  |  Mark 15:9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彼拉多說：「你們要我釋放猶太人的王給你們嗎？」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Pilate answered them, saying, Will ye that I release unto you the King of the Jews?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15:10  |  Mark 15:10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他原曉得，祭司長是因為嫉妒才把耶穌解了來。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knew that the chief priests had delivered him for envy.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15:11  |  Mark 15:11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只是祭司長挑唆眾人，寧可釋放巴拉巴給他們。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chief priests moved the people, that he should rather release Barabbas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15:12  |  Mark 15:12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彼拉多又說：「那麼樣，你們所稱為猶太人的王，我怎麼辦他呢？」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Pilate answered and said again unto them, What will ye then that I shall do unto him whom ye call the King of the Jews?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15:13  |  Mark 15:13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他們又喊着說：「把他釘十字架！」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cried out again, Crucify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15:14  |  Mark 15:14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彼拉多說：「為甚麼呢？他做了甚麼惡事呢？」他們便極力地喊着說：「把他釘十字架！」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Pilate said unto them, Why, what evil hath he done? And they cried out the more exceedingly, Crucify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15:15  |  Mark 15:15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彼拉多要叫眾人喜悅，就釋放巴拉巴給他們，將耶穌鞭打了，交給人釘十字架。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 Pilate, willing to content the people, released Barabbas unto them, and delivered Jesus, when he had scourged him, to be crucified.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15:16  |  Mark 15:16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兵丁把耶穌帶進衙門院裏，叫齊了全營的兵。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soldiers led him away into the hall, called Prætorium; and they call together the whole band.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15:17  |  Mark 15:17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他們給他穿上紫袍，又用荊棘編做冠冕給他戴上，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clothed him with purple, and platted a crown of thorns, and put it about his head,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15:18  |  Mark 15:18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就慶賀他說：「恭喜，猶太人的王啊！」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began to salute him, Hail, King of the Jews!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15:19  |  Mark 15:19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又拿一根葦子打他的頭，吐唾沫在他臉上，屈膝拜他。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smote him on the head with a reed, and did spit upon him, and bowing their knees worshipped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15:20  |  Mark 15:20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戲弄完了，就給他脫了紫袍，仍穿上他自己的衣服，帶他出去，要釘十字架。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had mocked him, they took off the purple from him, and put his own clothes on him, and led him out to crucify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15:21  |  Mark 15:21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有一個古利奈人西門，就是亞歷山大和魯孚的父親，從鄉下來，經過那地方，他們就勉強他同去，好背着耶穌的十字架。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compel one Simon a Cyrenian, who passed by, coming out of the country, the father of Alexander and Rufus, to bear his cross.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15:22  |  Mark 15:22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他們帶耶穌到了各各他地方（各各他翻出來就是髑髏地），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bring him unto the place Golgotha, which is, being interpreted, The place of a skull.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15:23  |  Mark 15:23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拿沒藥調和的酒給耶穌，他卻不受。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gave him to drink wine mingled with myrrh: but he received it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15:24  |  Mark 15:24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於是將他釘在十字架上，拈鬮分他的衣服，看是誰得甚麼。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had crucified him, they parted his garments, casting lots upon them, what every man should take.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15:25  |  Mark 15:25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釘他在十字架上是巳初的時候。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was the third hour, and they crucified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15:26  |  Mark 15:26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在上面有他的罪狀，寫的是：「猶太人的王。」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superscription of his accusation was written over, THE KING OF THE JEWS.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15:27  |  Mark 15:27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他們又把兩個強盜和他同釘十字架，一個在右邊，一個在左邊。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with him they crucify two thieves; the one on his right hand, and the other on his left.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15:28  |  Mark 15:28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（和合本節號合併）他們又把兩個強盜和他同釘十字架，一個在右邊，一個在左邊。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scripture was fulfilled, which saith, And he was numbered with the transgressors.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15:29  |  Mark 15:29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從那裏經過的人辱罵他，搖着頭說：「咳！你這拆毀聖殿、三日又建造起來的，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that passed by railed on him, wagging their heads, and saying, Ah, thou that destroyest the temple, and buildest it in three days,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15:30  |  Mark 15:30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可以救自己，從十字架上下來吧！」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Save thyself, and come down from the cross.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15:31  |  Mark 15:31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祭司長和文士也是這樣戲弄他，彼此說：「他救了別人，不能救自己。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Likewise also the chief priests mocking said among themselves with the scribes, He saved others; himself he cannot save.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15:32  |  Mark 15:32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以色列的王基督，現在可以從十字架上下來，叫我們看見，就信了。」那和他同釘的人也是譏誚他。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Christ the King of Israel descend now from the cross, that we may see and believe. And they that were crucified with him reviled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15:33  |  Mark 15:33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從午正到申初，遍地都黑暗了。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sixth hour was come, there was darkness over the whole land until the ninth hour.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15:34  |  Mark 15:34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申初的時候，耶穌大聲喊着說：「以羅伊！以羅伊！拉馬撒巴各大尼？」（翻出來就是：我的神！我的神！為甚麼離棄我？）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at the ninth hour Jesus cried with a loud voice, saying, Eloi, Eloi, lama sabachthani? which is, being interpreted, My God, my God, why hast thou forsaken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15:35  |  Mark 15:35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旁邊站着的人，有的聽見就說：「看哪，他叫以利亞呢！」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some of them that stood by, when they heard it, said, Behold, he calleth Elias.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15:36  |  Mark 15:36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有一個人跑去，把海絨蘸滿了醋，綁在葦子上，送給他喝，說：「且等着，看以利亞來不來把他取下。」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one ran and filled a spunge full of vinegar, and put it on a reed, and gave him to drink, saying, Let alone; let us see whether Elias will come to take him down.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15:37  |  Mark 15:37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耶穌大聲喊叫，氣就斷了。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 cried with a loud voice, and gave up the ghost.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15:38  |  Mark 15:38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殿裏的幔子從上到下裂為兩半。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veil of the temple was rent in twain from the top to the bottom.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15:39  |  Mark 15:39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對面站着的百夫長看見耶穌這樣喊叫斷氣，就說：「這人真是神的兒子！」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centurion, which stood over against him, saw that he so cried out, and gave up the ghost, he said, Truly this man was the Son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15:40  |  Mark 15:40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還有些婦女遠遠地觀看；內中有抹大拉的馬利亞，又有小雅各和約西的母親馬利亞，並有撒羅米，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were also women looking on afar off: among whom was Mary Magdalene, and Mary the mother of James the less and of Joses, and Salome;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15:41  |  Mark 15:41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就是耶穌在加利利的時候，跟隨他、服事他的那些人，還有同耶穌上耶路撒冷的好些婦女[在那裏觀看]。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(Who also, when he was in Galilee, followed him, and ministered unto him;) and many other women which came up with him unto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15:42  |  Mark 15:42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到了晚上，因為這是預備日，就是安息日的前一日，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 when the even was come, because it was the preparation, that is, the day before the sabbath,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15:43  |  Mark 15:43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有亞利馬太的約瑟前來，他是尊貴的議士，也是等候神國的。他放膽進去見彼拉多，求耶穌的身體；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Joseph of Arimathaea, an honourable counsellor, which also waited for the kingdom of God, came, and went in boldly unto Pilate, and craved the body of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15:44  |  Mark 15:44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彼拉多詫異耶穌已經死了，便叫百夫長來，問他耶穌死了久不久。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Pilate marvelled if he were already dead: and calling unto him the centurion, he asked him whether he had been any while dead.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15:45  |  Mark 15:45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既從百夫長得知實情，就把耶穌的屍首賜給約瑟。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knew it of the centurion, he gave the body to Joseph.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15:46  |  Mark 15:46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約瑟買了細麻布，把耶穌取下來，用細麻布裹好，安放在磐石中鑿出來的墳墓裏，又滾過一塊石頭來擋住墓門。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bought fine linen, and took him down, and wrapped him in the linen, and laid him in a sepulchre which was hewn out of a rock, and rolled a stone unto the door of the sepulchre.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15:47  |  Mark 15:47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抹大拉的馬利亞和約西的母親馬利亞都看見安放他的地方。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Mary Magdalene and Mary the mother of Joses beheld where he was laid.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2026-08-26T14:23:46.2950000Z</dcterms:created>
  <dcterms:modified xsi:type="dcterms:W3CDTF">2026-08-26T14:23:46.2950000Z</dcterms:modified>
</coreProperties>
</file>