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4966b7f524846e2" /><Relationship Type="http://schemas.openxmlformats.org/officeDocument/2006/relationships/extended-properties" Target="/docProps/app.xml" Id="R831c186fb55749c2" /><Relationship Type="http://schemas.openxmlformats.org/officeDocument/2006/relationships/officeDocument" Target="/ppt/presentation.xml" Id="R435a62abb5a1475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8a0f49746ec4b22"/>
  </p:sldMasterIdLst>
  <p:notesMasterIdLst>
    <p:notesMasterId xmlns:r="http://schemas.openxmlformats.org/officeDocument/2006/relationships" r:id="R0d94f755384143e8"/>
  </p:notesMasterIdLst>
  <p:sldIdLst>
    <p:sldId xmlns:r="http://schemas.openxmlformats.org/officeDocument/2006/relationships" id="256" r:id="R8943fafe58ac4f08"/>
    <p:sldId xmlns:r="http://schemas.openxmlformats.org/officeDocument/2006/relationships" id="257" r:id="R549a8e15712044a8"/>
    <p:sldId xmlns:r="http://schemas.openxmlformats.org/officeDocument/2006/relationships" id="258" r:id="Rbbd7f69d28584cdb"/>
    <p:sldId xmlns:r="http://schemas.openxmlformats.org/officeDocument/2006/relationships" id="259" r:id="Rdec3721836ae4ca3"/>
    <p:sldId xmlns:r="http://schemas.openxmlformats.org/officeDocument/2006/relationships" id="260" r:id="R2558e47cf1484b7c"/>
    <p:sldId xmlns:r="http://schemas.openxmlformats.org/officeDocument/2006/relationships" id="261" r:id="R7c981dfe2ce14549"/>
    <p:sldId xmlns:r="http://schemas.openxmlformats.org/officeDocument/2006/relationships" id="262" r:id="Rc420216c714a408e"/>
    <p:sldId xmlns:r="http://schemas.openxmlformats.org/officeDocument/2006/relationships" id="263" r:id="R9b1d805cfb7e4ecb"/>
    <p:sldId xmlns:r="http://schemas.openxmlformats.org/officeDocument/2006/relationships" id="264" r:id="R83e32b8227f14274"/>
    <p:sldId xmlns:r="http://schemas.openxmlformats.org/officeDocument/2006/relationships" id="265" r:id="Rbf6017551ed848ae"/>
    <p:sldId xmlns:r="http://schemas.openxmlformats.org/officeDocument/2006/relationships" id="266" r:id="R18a914de09794d92"/>
    <p:sldId xmlns:r="http://schemas.openxmlformats.org/officeDocument/2006/relationships" id="267" r:id="R07cd944ed6a44375"/>
    <p:sldId xmlns:r="http://schemas.openxmlformats.org/officeDocument/2006/relationships" id="268" r:id="R7dbb0913f4224840"/>
    <p:sldId xmlns:r="http://schemas.openxmlformats.org/officeDocument/2006/relationships" id="269" r:id="R7b0401b232c348b5"/>
    <p:sldId xmlns:r="http://schemas.openxmlformats.org/officeDocument/2006/relationships" id="270" r:id="R77b2a3e9c4b7465b"/>
    <p:sldId xmlns:r="http://schemas.openxmlformats.org/officeDocument/2006/relationships" id="271" r:id="Rce96f972ca1c4da5"/>
    <p:sldId xmlns:r="http://schemas.openxmlformats.org/officeDocument/2006/relationships" id="272" r:id="R84d1acc16cd04839"/>
    <p:sldId xmlns:r="http://schemas.openxmlformats.org/officeDocument/2006/relationships" id="273" r:id="R6e748b56416b4d80"/>
    <p:sldId xmlns:r="http://schemas.openxmlformats.org/officeDocument/2006/relationships" id="274" r:id="Ra616bb6d2d014f60"/>
    <p:sldId xmlns:r="http://schemas.openxmlformats.org/officeDocument/2006/relationships" id="275" r:id="Ra3f9326f2a0e4a04"/>
    <p:sldId xmlns:r="http://schemas.openxmlformats.org/officeDocument/2006/relationships" id="276" r:id="Rc48b95a5efed4b66"/>
    <p:sldId xmlns:r="http://schemas.openxmlformats.org/officeDocument/2006/relationships" id="277" r:id="Rc17a4cb700fb4d6d"/>
    <p:sldId xmlns:r="http://schemas.openxmlformats.org/officeDocument/2006/relationships" id="278" r:id="Rd393bbf0629e45aa"/>
    <p:sldId xmlns:r="http://schemas.openxmlformats.org/officeDocument/2006/relationships" id="279" r:id="Rfce104d8673e4014"/>
    <p:sldId xmlns:r="http://schemas.openxmlformats.org/officeDocument/2006/relationships" id="280" r:id="R343f6afe48a44322"/>
    <p:sldId xmlns:r="http://schemas.openxmlformats.org/officeDocument/2006/relationships" id="281" r:id="R971c4cfc10d84a80"/>
    <p:sldId xmlns:r="http://schemas.openxmlformats.org/officeDocument/2006/relationships" id="282" r:id="R8fb254e5cfed495f"/>
    <p:sldId xmlns:r="http://schemas.openxmlformats.org/officeDocument/2006/relationships" id="283" r:id="Re0e44eb355594041"/>
    <p:sldId xmlns:r="http://schemas.openxmlformats.org/officeDocument/2006/relationships" id="284" r:id="Rfab12ef4457f4e1f"/>
    <p:sldId xmlns:r="http://schemas.openxmlformats.org/officeDocument/2006/relationships" id="285" r:id="R1c924148dd8e4f8e"/>
    <p:sldId xmlns:r="http://schemas.openxmlformats.org/officeDocument/2006/relationships" id="286" r:id="R74ea40318f2e421b"/>
    <p:sldId xmlns:r="http://schemas.openxmlformats.org/officeDocument/2006/relationships" id="287" r:id="R4d328dc1dad4481c"/>
    <p:sldId xmlns:r="http://schemas.openxmlformats.org/officeDocument/2006/relationships" id="288" r:id="R768ea40ff3c0465d"/>
    <p:sldId xmlns:r="http://schemas.openxmlformats.org/officeDocument/2006/relationships" id="289" r:id="R0ceb698e0b054530"/>
    <p:sldId xmlns:r="http://schemas.openxmlformats.org/officeDocument/2006/relationships" id="290" r:id="R58d0784b53ae4beb"/>
    <p:sldId xmlns:r="http://schemas.openxmlformats.org/officeDocument/2006/relationships" id="291" r:id="R76394ff439d145bc"/>
    <p:sldId xmlns:r="http://schemas.openxmlformats.org/officeDocument/2006/relationships" id="292" r:id="R5a64f990f062469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ae190beddc44cc4" /><Relationship Type="http://schemas.openxmlformats.org/officeDocument/2006/relationships/slideMaster" Target="/ppt/slideMasters/slideMaster1.xml" Id="Rc8a0f49746ec4b22" /><Relationship Type="http://schemas.openxmlformats.org/officeDocument/2006/relationships/notesMaster" Target="/ppt/notesMasters/notesMaster1.xml" Id="R0d94f755384143e8" /><Relationship Type="http://schemas.openxmlformats.org/officeDocument/2006/relationships/presProps" Target="/ppt/presProps.xml" Id="Ra78e12ae48e5474f" /><Relationship Type="http://schemas.openxmlformats.org/officeDocument/2006/relationships/tableStyles" Target="/ppt/tableStyles.xml" Id="Rd92409ed552d4792" /><Relationship Type="http://schemas.openxmlformats.org/officeDocument/2006/relationships/slide" Target="/ppt/slides/slide1.xml" Id="R8943fafe58ac4f08" /><Relationship Type="http://schemas.openxmlformats.org/officeDocument/2006/relationships/slide" Target="/ppt/slides/slide2.xml" Id="R549a8e15712044a8" /><Relationship Type="http://schemas.openxmlformats.org/officeDocument/2006/relationships/slide" Target="/ppt/slides/slide3.xml" Id="Rbbd7f69d28584cdb" /><Relationship Type="http://schemas.openxmlformats.org/officeDocument/2006/relationships/slide" Target="/ppt/slides/slide4.xml" Id="Rdec3721836ae4ca3" /><Relationship Type="http://schemas.openxmlformats.org/officeDocument/2006/relationships/slide" Target="/ppt/slides/slide5.xml" Id="R2558e47cf1484b7c" /><Relationship Type="http://schemas.openxmlformats.org/officeDocument/2006/relationships/slide" Target="/ppt/slides/slide6.xml" Id="R7c981dfe2ce14549" /><Relationship Type="http://schemas.openxmlformats.org/officeDocument/2006/relationships/slide" Target="/ppt/slides/slide7.xml" Id="Rc420216c714a408e" /><Relationship Type="http://schemas.openxmlformats.org/officeDocument/2006/relationships/slide" Target="/ppt/slides/slide8.xml" Id="R9b1d805cfb7e4ecb" /><Relationship Type="http://schemas.openxmlformats.org/officeDocument/2006/relationships/slide" Target="/ppt/slides/slide9.xml" Id="R83e32b8227f14274" /><Relationship Type="http://schemas.openxmlformats.org/officeDocument/2006/relationships/slide" Target="/ppt/slides/slide10.xml" Id="Rbf6017551ed848ae" /><Relationship Type="http://schemas.openxmlformats.org/officeDocument/2006/relationships/slide" Target="/ppt/slides/slide11.xml" Id="R18a914de09794d92" /><Relationship Type="http://schemas.openxmlformats.org/officeDocument/2006/relationships/slide" Target="/ppt/slides/slide12.xml" Id="R07cd944ed6a44375" /><Relationship Type="http://schemas.openxmlformats.org/officeDocument/2006/relationships/slide" Target="/ppt/slides/slide13.xml" Id="R7dbb0913f4224840" /><Relationship Type="http://schemas.openxmlformats.org/officeDocument/2006/relationships/slide" Target="/ppt/slides/slide14.xml" Id="R7b0401b232c348b5" /><Relationship Type="http://schemas.openxmlformats.org/officeDocument/2006/relationships/slide" Target="/ppt/slides/slide15.xml" Id="R77b2a3e9c4b7465b" /><Relationship Type="http://schemas.openxmlformats.org/officeDocument/2006/relationships/slide" Target="/ppt/slides/slide16.xml" Id="Rce96f972ca1c4da5" /><Relationship Type="http://schemas.openxmlformats.org/officeDocument/2006/relationships/slide" Target="/ppt/slides/slide17.xml" Id="R84d1acc16cd04839" /><Relationship Type="http://schemas.openxmlformats.org/officeDocument/2006/relationships/slide" Target="/ppt/slides/slide18.xml" Id="R6e748b56416b4d80" /><Relationship Type="http://schemas.openxmlformats.org/officeDocument/2006/relationships/slide" Target="/ppt/slides/slide19.xml" Id="Ra616bb6d2d014f60" /><Relationship Type="http://schemas.openxmlformats.org/officeDocument/2006/relationships/slide" Target="/ppt/slides/slide20.xml" Id="Ra3f9326f2a0e4a04" /><Relationship Type="http://schemas.openxmlformats.org/officeDocument/2006/relationships/slide" Target="/ppt/slides/slide21.xml" Id="Rc48b95a5efed4b66" /><Relationship Type="http://schemas.openxmlformats.org/officeDocument/2006/relationships/slide" Target="/ppt/slides/slide22.xml" Id="Rc17a4cb700fb4d6d" /><Relationship Type="http://schemas.openxmlformats.org/officeDocument/2006/relationships/slide" Target="/ppt/slides/slide23.xml" Id="Rd393bbf0629e45aa" /><Relationship Type="http://schemas.openxmlformats.org/officeDocument/2006/relationships/slide" Target="/ppt/slides/slide24.xml" Id="Rfce104d8673e4014" /><Relationship Type="http://schemas.openxmlformats.org/officeDocument/2006/relationships/slide" Target="/ppt/slides/slide25.xml" Id="R343f6afe48a44322" /><Relationship Type="http://schemas.openxmlformats.org/officeDocument/2006/relationships/slide" Target="/ppt/slides/slide26.xml" Id="R971c4cfc10d84a80" /><Relationship Type="http://schemas.openxmlformats.org/officeDocument/2006/relationships/slide" Target="/ppt/slides/slide27.xml" Id="R8fb254e5cfed495f" /><Relationship Type="http://schemas.openxmlformats.org/officeDocument/2006/relationships/slide" Target="/ppt/slides/slide28.xml" Id="Re0e44eb355594041" /><Relationship Type="http://schemas.openxmlformats.org/officeDocument/2006/relationships/slide" Target="/ppt/slides/slide29.xml" Id="Rfab12ef4457f4e1f" /><Relationship Type="http://schemas.openxmlformats.org/officeDocument/2006/relationships/slide" Target="/ppt/slides/slide30.xml" Id="R1c924148dd8e4f8e" /><Relationship Type="http://schemas.openxmlformats.org/officeDocument/2006/relationships/slide" Target="/ppt/slides/slide31.xml" Id="R74ea40318f2e421b" /><Relationship Type="http://schemas.openxmlformats.org/officeDocument/2006/relationships/slide" Target="/ppt/slides/slide32.xml" Id="R4d328dc1dad4481c" /><Relationship Type="http://schemas.openxmlformats.org/officeDocument/2006/relationships/slide" Target="/ppt/slides/slide33.xml" Id="R768ea40ff3c0465d" /><Relationship Type="http://schemas.openxmlformats.org/officeDocument/2006/relationships/slide" Target="/ppt/slides/slide34.xml" Id="R0ceb698e0b054530" /><Relationship Type="http://schemas.openxmlformats.org/officeDocument/2006/relationships/slide" Target="/ppt/slides/slide35.xml" Id="R58d0784b53ae4beb" /><Relationship Type="http://schemas.openxmlformats.org/officeDocument/2006/relationships/slide" Target="/ppt/slides/slide36.xml" Id="R76394ff439d145bc" /><Relationship Type="http://schemas.openxmlformats.org/officeDocument/2006/relationships/slide" Target="/ppt/slides/slide37.xml" Id="R5a64f990f062469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33878fba758410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ddd7b1802494af5" /><Relationship Type="http://schemas.openxmlformats.org/officeDocument/2006/relationships/notesMaster" Target="/ppt/notesMasters/notesMaster1.xml" Id="R9fc13b720a0d42e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ae925dcffb0474a" /><Relationship Type="http://schemas.openxmlformats.org/officeDocument/2006/relationships/notesMaster" Target="/ppt/notesMasters/notesMaster1.xml" Id="Rc3b46760439b41b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baa99bcd16843bd" /><Relationship Type="http://schemas.openxmlformats.org/officeDocument/2006/relationships/notesMaster" Target="/ppt/notesMasters/notesMaster1.xml" Id="R953587302d4a4df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0edb82a8b4b4e1b" /><Relationship Type="http://schemas.openxmlformats.org/officeDocument/2006/relationships/notesMaster" Target="/ppt/notesMasters/notesMaster1.xml" Id="R33611a0afa7b410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04d18449f2417b" /><Relationship Type="http://schemas.openxmlformats.org/officeDocument/2006/relationships/notesMaster" Target="/ppt/notesMasters/notesMaster1.xml" Id="Rce43a56688954b2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7aef565dc7545ce" /><Relationship Type="http://schemas.openxmlformats.org/officeDocument/2006/relationships/notesMaster" Target="/ppt/notesMasters/notesMaster1.xml" Id="R1d5fc09e0f024b4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190800907f34f95" /><Relationship Type="http://schemas.openxmlformats.org/officeDocument/2006/relationships/notesMaster" Target="/ppt/notesMasters/notesMaster1.xml" Id="R0b4b7e09f2d34db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a08d9c117641ba" /><Relationship Type="http://schemas.openxmlformats.org/officeDocument/2006/relationships/notesMaster" Target="/ppt/notesMasters/notesMaster1.xml" Id="Rf501e23e625e483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6c92593ae948e7" /><Relationship Type="http://schemas.openxmlformats.org/officeDocument/2006/relationships/notesMaster" Target="/ppt/notesMasters/notesMaster1.xml" Id="R5f35584e844f4c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6e95dfd16414d1f" /><Relationship Type="http://schemas.openxmlformats.org/officeDocument/2006/relationships/notesMaster" Target="/ppt/notesMasters/notesMaster1.xml" Id="R6bc2eb86b02043b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2319b7bd9e64001" /><Relationship Type="http://schemas.openxmlformats.org/officeDocument/2006/relationships/notesMaster" Target="/ppt/notesMasters/notesMaster1.xml" Id="R636b16647fda454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bfac4c30694a2a" /><Relationship Type="http://schemas.openxmlformats.org/officeDocument/2006/relationships/notesMaster" Target="/ppt/notesMasters/notesMaster1.xml" Id="Recfbe909acae436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c8c8f6b203f41d4" /><Relationship Type="http://schemas.openxmlformats.org/officeDocument/2006/relationships/notesMaster" Target="/ppt/notesMasters/notesMaster1.xml" Id="R1244e0dc35944b0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b04ce17d3a34894" /><Relationship Type="http://schemas.openxmlformats.org/officeDocument/2006/relationships/notesMaster" Target="/ppt/notesMasters/notesMaster1.xml" Id="R23e6a1bf783a46f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32d8295ac65489a" /><Relationship Type="http://schemas.openxmlformats.org/officeDocument/2006/relationships/notesMaster" Target="/ppt/notesMasters/notesMaster1.xml" Id="R53aec43e83e049b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08787651553475c" /><Relationship Type="http://schemas.openxmlformats.org/officeDocument/2006/relationships/notesMaster" Target="/ppt/notesMasters/notesMaster1.xml" Id="R38078023b625492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053aa7e5c844fb3" /><Relationship Type="http://schemas.openxmlformats.org/officeDocument/2006/relationships/notesMaster" Target="/ppt/notesMasters/notesMaster1.xml" Id="R53f8329f61e844d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f909c35aa9b46e4" /><Relationship Type="http://schemas.openxmlformats.org/officeDocument/2006/relationships/notesMaster" Target="/ppt/notesMasters/notesMaster1.xml" Id="R1cc0f2a255cc461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bf4906d16844c62" /><Relationship Type="http://schemas.openxmlformats.org/officeDocument/2006/relationships/notesMaster" Target="/ppt/notesMasters/notesMaster1.xml" Id="R8002f0e7bb5f4f6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3d4032061f54215" /><Relationship Type="http://schemas.openxmlformats.org/officeDocument/2006/relationships/notesMaster" Target="/ppt/notesMasters/notesMaster1.xml" Id="R6959308fd2f444d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8490ff24c3649ef" /><Relationship Type="http://schemas.openxmlformats.org/officeDocument/2006/relationships/notesMaster" Target="/ppt/notesMasters/notesMaster1.xml" Id="Rc4f338513d4c464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0cfa00c2ceb4985" /><Relationship Type="http://schemas.openxmlformats.org/officeDocument/2006/relationships/notesMaster" Target="/ppt/notesMasters/notesMaster1.xml" Id="Rb52bfa23176e4c4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ab3b5019dc74c1c" /><Relationship Type="http://schemas.openxmlformats.org/officeDocument/2006/relationships/notesMaster" Target="/ppt/notesMasters/notesMaster1.xml" Id="R077ae1bda66b41b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d084c183e684db8" /><Relationship Type="http://schemas.openxmlformats.org/officeDocument/2006/relationships/notesMaster" Target="/ppt/notesMasters/notesMaster1.xml" Id="R8edebc46a3514b7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0550660fc4b4f3c" /><Relationship Type="http://schemas.openxmlformats.org/officeDocument/2006/relationships/notesMaster" Target="/ppt/notesMasters/notesMaster1.xml" Id="Re456ad17e51c46b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f77c382418d48a2" /><Relationship Type="http://schemas.openxmlformats.org/officeDocument/2006/relationships/notesMaster" Target="/ppt/notesMasters/notesMaster1.xml" Id="R0812d556ac7843f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27752a7e007468c" /><Relationship Type="http://schemas.openxmlformats.org/officeDocument/2006/relationships/notesMaster" Target="/ppt/notesMasters/notesMaster1.xml" Id="R2774d9aad51149b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9886f66d03e48cb" /><Relationship Type="http://schemas.openxmlformats.org/officeDocument/2006/relationships/notesMaster" Target="/ppt/notesMasters/notesMaster1.xml" Id="R2ff870c7fa394dd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a0a2c13e7274ad6" /><Relationship Type="http://schemas.openxmlformats.org/officeDocument/2006/relationships/notesMaster" Target="/ppt/notesMasters/notesMaster1.xml" Id="R9e9b4ea73f10458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23a43366fa449ba" /><Relationship Type="http://schemas.openxmlformats.org/officeDocument/2006/relationships/notesMaster" Target="/ppt/notesMasters/notesMaster1.xml" Id="Reae3384713bf4fb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2ce6ed41a3b41ac" /><Relationship Type="http://schemas.openxmlformats.org/officeDocument/2006/relationships/notesMaster" Target="/ppt/notesMasters/notesMaster1.xml" Id="R0581986cee9449f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fa98a7d3f384859" /><Relationship Type="http://schemas.openxmlformats.org/officeDocument/2006/relationships/notesMaster" Target="/ppt/notesMasters/notesMaster1.xml" Id="Rfdcb83690cf64ff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475a63485f04365" /><Relationship Type="http://schemas.openxmlformats.org/officeDocument/2006/relationships/notesMaster" Target="/ppt/notesMasters/notesMaster1.xml" Id="Rf8d4c4a0868f4ed2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beb476f25324e3f" /><Relationship Type="http://schemas.openxmlformats.org/officeDocument/2006/relationships/notesMaster" Target="/ppt/notesMasters/notesMaster1.xml" Id="R2a904ad7621940c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09d4979420ae45c3" /><Relationship Type="http://schemas.openxmlformats.org/officeDocument/2006/relationships/notesMaster" Target="/ppt/notesMasters/notesMaster1.xml" Id="R8c5f6572bd984d1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acb13a65b9e44ad8" /><Relationship Type="http://schemas.openxmlformats.org/officeDocument/2006/relationships/notesMaster" Target="/ppt/notesMasters/notesMaster1.xml" Id="Rd1f209769c7e43c3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06d9e4673c44062" /><Relationship Type="http://schemas.openxmlformats.org/officeDocument/2006/relationships/notesMaster" Target="/ppt/notesMasters/notesMaster1.xml" Id="Rcf4fd5d2167e48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eadb8d2cfde4b88" /><Relationship Type="http://schemas.openxmlformats.org/officeDocument/2006/relationships/image" Target="/ppt/media/image.png" Id="R518d9d4e77e94cb9" /><Relationship Type="http://schemas.openxmlformats.org/officeDocument/2006/relationships/image" Target="/ppt/media/image2.png" Id="R8fbd8c984c294436" /><Relationship Type="http://schemas.openxmlformats.org/officeDocument/2006/relationships/image" Target="/ppt/media/image.jpeg" Id="Rd198a934cb27415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20f97a557e452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18d9d4e77e94cb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fbd8c984c2944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98a934cb27415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dbb0045622147bd" /><Relationship Type="http://schemas.openxmlformats.org/officeDocument/2006/relationships/slideLayout" Target="/ppt/slideLayouts/slideLayout1.xml" Id="R96570229d19d44b4" /><Relationship Type="http://schemas.openxmlformats.org/officeDocument/2006/relationships/slideLayout" Target="/ppt/slideLayouts/slideLayout2.xml" Id="R22c7cda7d4bb424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570229d19d44b4"/>
    <p:sldLayoutId xmlns:r="http://schemas.openxmlformats.org/officeDocument/2006/relationships" id="2147483650" r:id="R22c7cda7d4bb424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0ccb1715c04024" /><Relationship Type="http://schemas.openxmlformats.org/officeDocument/2006/relationships/notesSlide" Target="/ppt/notesSlides/notesSlide1.xml" Id="R1158f0c7bcf143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5fca2673374298" /><Relationship Type="http://schemas.openxmlformats.org/officeDocument/2006/relationships/notesSlide" Target="/ppt/notesSlides/notesSlide2.xml" Id="Rbede75bf299d401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339eb67ce44579" /><Relationship Type="http://schemas.openxmlformats.org/officeDocument/2006/relationships/notesSlide" Target="/ppt/notesSlides/notesSlide3.xml" Id="Rc40d44af14e74e1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7796c884654000" /><Relationship Type="http://schemas.openxmlformats.org/officeDocument/2006/relationships/notesSlide" Target="/ppt/notesSlides/notesSlide4.xml" Id="Rca15c49477f54f3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b943dada15463b" /><Relationship Type="http://schemas.openxmlformats.org/officeDocument/2006/relationships/notesSlide" Target="/ppt/notesSlides/notesSlide5.xml" Id="Rdb6868b3d5f543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636e45019843f2" /><Relationship Type="http://schemas.openxmlformats.org/officeDocument/2006/relationships/notesSlide" Target="/ppt/notesSlides/notesSlide6.xml" Id="R0f55f2f39281475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ebf0385baf4828" /><Relationship Type="http://schemas.openxmlformats.org/officeDocument/2006/relationships/notesSlide" Target="/ppt/notesSlides/notesSlide7.xml" Id="Rae54edb128f8421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48d72dd1f5441f" /><Relationship Type="http://schemas.openxmlformats.org/officeDocument/2006/relationships/notesSlide" Target="/ppt/notesSlides/notesSlide8.xml" Id="R3331b8c25b5f42a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78fb2ba1534b0c" /><Relationship Type="http://schemas.openxmlformats.org/officeDocument/2006/relationships/notesSlide" Target="/ppt/notesSlides/notesSlide9.xml" Id="R2f7e493422a44f4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100bf906ea457f" /><Relationship Type="http://schemas.openxmlformats.org/officeDocument/2006/relationships/notesSlide" Target="/ppt/notesSlides/notesSlide10.xml" Id="Re1e9500273e94d6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3038f79792410f" /><Relationship Type="http://schemas.openxmlformats.org/officeDocument/2006/relationships/notesSlide" Target="/ppt/notesSlides/notesSlide11.xml" Id="R89e7897c9e224d8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635d0d80db426c" /><Relationship Type="http://schemas.openxmlformats.org/officeDocument/2006/relationships/notesSlide" Target="/ppt/notesSlides/notesSlide12.xml" Id="R346bf27445854b8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d17754830045e9" /><Relationship Type="http://schemas.openxmlformats.org/officeDocument/2006/relationships/notesSlide" Target="/ppt/notesSlides/notesSlide13.xml" Id="R61fd9a2ba5a24ff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777ee58372499f" /><Relationship Type="http://schemas.openxmlformats.org/officeDocument/2006/relationships/notesSlide" Target="/ppt/notesSlides/notesSlide14.xml" Id="Rc8900cf14700446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fdc688fb554ccd" /><Relationship Type="http://schemas.openxmlformats.org/officeDocument/2006/relationships/notesSlide" Target="/ppt/notesSlides/notesSlide15.xml" Id="Rc53194ae4436424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e9d985fef4c67" /><Relationship Type="http://schemas.openxmlformats.org/officeDocument/2006/relationships/notesSlide" Target="/ppt/notesSlides/notesSlide16.xml" Id="Rf9b69890330a404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2ef705b79b4cb3" /><Relationship Type="http://schemas.openxmlformats.org/officeDocument/2006/relationships/notesSlide" Target="/ppt/notesSlides/notesSlide17.xml" Id="R7cd7bde12d474da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90061f1374453f" /><Relationship Type="http://schemas.openxmlformats.org/officeDocument/2006/relationships/notesSlide" Target="/ppt/notesSlides/notesSlide18.xml" Id="Rcdd06046094f499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860e7aae434306" /><Relationship Type="http://schemas.openxmlformats.org/officeDocument/2006/relationships/notesSlide" Target="/ppt/notesSlides/notesSlide19.xml" Id="R202a77e4e54644a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a5c2b0c39447a1" /><Relationship Type="http://schemas.openxmlformats.org/officeDocument/2006/relationships/notesSlide" Target="/ppt/notesSlides/notesSlide20.xml" Id="R077cee65ded347a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51f9c1f963479d" /><Relationship Type="http://schemas.openxmlformats.org/officeDocument/2006/relationships/notesSlide" Target="/ppt/notesSlides/notesSlide21.xml" Id="R5c387a91db35485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fdbebba4d04f1a" /><Relationship Type="http://schemas.openxmlformats.org/officeDocument/2006/relationships/notesSlide" Target="/ppt/notesSlides/notesSlide22.xml" Id="Rad08304084c0467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0c1d8f04c74851" /><Relationship Type="http://schemas.openxmlformats.org/officeDocument/2006/relationships/notesSlide" Target="/ppt/notesSlides/notesSlide23.xml" Id="R1e8fad33f9eb4f8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dc7da1963f4db4" /><Relationship Type="http://schemas.openxmlformats.org/officeDocument/2006/relationships/notesSlide" Target="/ppt/notesSlides/notesSlide24.xml" Id="R1930432ac666482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cbba25f6f4f04" /><Relationship Type="http://schemas.openxmlformats.org/officeDocument/2006/relationships/notesSlide" Target="/ppt/notesSlides/notesSlide25.xml" Id="R54cd71b1d094446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d8ee20d3414f73" /><Relationship Type="http://schemas.openxmlformats.org/officeDocument/2006/relationships/notesSlide" Target="/ppt/notesSlides/notesSlide26.xml" Id="R2f8243df46224ab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ea811342bb4eec" /><Relationship Type="http://schemas.openxmlformats.org/officeDocument/2006/relationships/notesSlide" Target="/ppt/notesSlides/notesSlide27.xml" Id="R4ccb503046d74aa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0d72a7e7aa4863" /><Relationship Type="http://schemas.openxmlformats.org/officeDocument/2006/relationships/notesSlide" Target="/ppt/notesSlides/notesSlide28.xml" Id="Rf3bdc9689e2c464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ea070ba0634cd5" /><Relationship Type="http://schemas.openxmlformats.org/officeDocument/2006/relationships/notesSlide" Target="/ppt/notesSlides/notesSlide29.xml" Id="R7f4126c2d728468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3be55764ee452a" /><Relationship Type="http://schemas.openxmlformats.org/officeDocument/2006/relationships/notesSlide" Target="/ppt/notesSlides/notesSlide30.xml" Id="R0aef6889647b4a0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6ba28eb6d4cd9" /><Relationship Type="http://schemas.openxmlformats.org/officeDocument/2006/relationships/notesSlide" Target="/ppt/notesSlides/notesSlide31.xml" Id="R4f40224f545e45e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0ee833b2594bcc" /><Relationship Type="http://schemas.openxmlformats.org/officeDocument/2006/relationships/notesSlide" Target="/ppt/notesSlides/notesSlide32.xml" Id="R2c71d045814d4175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196927f2e649f3" /><Relationship Type="http://schemas.openxmlformats.org/officeDocument/2006/relationships/notesSlide" Target="/ppt/notesSlides/notesSlide33.xml" Id="R81489dec24b84b47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5a7c439e944ab8" /><Relationship Type="http://schemas.openxmlformats.org/officeDocument/2006/relationships/notesSlide" Target="/ppt/notesSlides/notesSlide34.xml" Id="Rb5943087d7174cf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c3f568c0d04a4e" /><Relationship Type="http://schemas.openxmlformats.org/officeDocument/2006/relationships/notesSlide" Target="/ppt/notesSlides/notesSlide35.xml" Id="Rb625ab7294744c2b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4128e4267c4b96" /><Relationship Type="http://schemas.openxmlformats.org/officeDocument/2006/relationships/notesSlide" Target="/ppt/notesSlides/notesSlide36.xml" Id="R0641e590dc9f4e37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4f0056feba4138" /><Relationship Type="http://schemas.openxmlformats.org/officeDocument/2006/relationships/notesSlide" Target="/ppt/notesSlides/notesSlide37.xml" Id="Rbfcf3e31b3434fc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  |  Psalms 69:1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大衛的詩，交與伶長。調用百合花。 神啊，求你救我！ 因為眾水要淹沒我。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Shoshannim, A Psalm of David. Save me, O God; for the waters are come in unto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  |  Psalms 69:2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我陷在深淤泥中，沒有立腳之地； 我到了深水中，大水漫過我身。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sink in deep mire, where there is no standing: I am come into deep waters, where the floods overflow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  |  Psalms 69:3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我因呼求困乏，喉嚨發乾； 我因等候神，眼睛失明。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weary of my crying: my throat is dried: mine eyes fail while I wait for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69:4  |  Psalms 69:4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無故恨我的，比我頭髮還多； 無理與我為仇、要把我剪除的，甚為強盛。 我沒有搶奪的，要叫我償還。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hate me without a cause are more than the hairs of mine head: they that would destroy me, being mine enemies wrongfully, are mighty: then I restored that which I took not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69:5  |  Psalms 69:5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神啊，我的愚昧，你原知道； 我的罪愆不能隱瞞。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thou knowest my foolishness; and my sins are not hid from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69:6  |  Psalms 69:6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萬軍的主－耶和華啊， 求你叫那等候你的，不要因我蒙羞！ 以色列的神啊， 求你叫那尋求你的，不要因我受辱！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them that wait on thee, O Lord GOD of hosts, be ashamed for my sake: let not those that seek thee be confounded for my sake, O God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69:7  |  Psalms 69:7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因我為你的緣故受了辱罵， 滿面羞愧。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for thy sake I have borne reproach; shame hath covered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69:8  |  Psalms 69:8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我的弟兄看我為外路人； 我的同胞看我為外邦人。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become a stranger unto my brethren, and an alien unto my mother’s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69:9  |  Psalms 69:9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因我為你的殿心裏焦急，如同火燒， 並且辱罵你人的辱罵都落在我身上。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zeal of thine house hath eaten me up; and the reproaches of them that reproached thee are fallen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69:10  |  Psalms 69:10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我哭泣，以禁食[刻苦]我心； 這倒算為我的羞辱。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wept, and chastened my soul with fasting, that was to my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69:11  |  Psalms 69:11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我拿麻布當衣裳， 就成了他們的笑談。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made sackcloth also my garment; and I became a proverb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69:12  |  Psalms 69:12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坐在城門口的談論我； 酒徒也以我為歌曲。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sit in the gate speak against me; and I was the song of the drunkards.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69:13  |  Psalms 69:13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但我在悅納的時候向你－耶和華祈禱。 神啊，求你按你豐盛的慈愛， 憑你拯救的誠實應允我！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me, my prayer is unto thee, O LORD, in an acceptable time: O God, in the multitude of thy mercy hear me, in the truth of thy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69:14  |  Psalms 69:14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求你搭救我出離淤泥， 不叫我陷在其中； 求你使我脫離那些恨我的人， 使我出離深水。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out of the mire, and let me not sink: let me be delivered from them that hate me, and out of the deep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69:15  |  Psalms 69:15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求你不容大水漫過我， 不容深淵吞滅我， 不容坑坎在我以上合口。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the waterflood overflow me, neither let the deep swallow me up, and let not the pit shut her mouth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69:16  |  Psalms 69:16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耶和華啊，求你應允我！ 因為你的慈愛本為美好； 求你按你豐盛的慈悲回轉眷顧我！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me, O LORD; for thy lovingkindness is good: turn unto me according to the multitude of thy tender mercies.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69:17  |  Psalms 69:17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不要掩面不顧你的僕人； 我是在急難之中，求你速速地應允我！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hide not thy face from thy servant; for I am in trouble: hear me speedily.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69:18  |  Psalms 69:18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求你親近我，救贖我！ 求你因我的仇敵把我贖回！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Draw nigh unto my soul, and redeem it: deliver me because of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69:19  |  Psalms 69:19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你知道我受的辱罵、欺凌、羞辱； 我的敵人都在你面前。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known my reproach, and my shame, and my dishonour: mine adversaries are all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69:20  |  Psalms 69:20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辱罵傷破了我的心， 我又滿了憂愁。 我指望有人體恤，卻沒有一個； 我指望有人安慰，卻找不着一個。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Reproach hath broken my heart; and I am full of heaviness: and I looked for some to take pity, but there was none; and for comforters, but I found none.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69:21  |  Psalms 69:21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他們拿苦膽給我當食物； 我渴了，他們拿醋給我喝。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gave me also gall for my meat; and in my thirst they gave me vinegar to drink.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69:22  |  Psalms 69:22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願他們的筵席在他們面前變為網羅， 在他們平安的時候變為機檻。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their table become a snare before them: and that which should have been for their welfare, let it become a trap.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69:23  |  Psalms 69:23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願他們的眼睛昏矇，不得看見； 願你使他們的腰常常戰抖。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their eyes be darkened, that they see not; and make their loins continually to shake.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69:24  |  Psalms 69:24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求你將你的惱恨倒在他們身上， 叫你的烈怒追上他們。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Pour out thine indignation upon them, and let thy wrathful anger take hold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69:25  |  Psalms 69:25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願他們的住處變為荒場； 願他們的帳棚無人居住。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their habitation be desolate; and let none dwell in their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69:26  |  Psalms 69:26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因為，你所擊打的，他們就逼迫； 你所擊傷的，他們戲說他的愁苦。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persecute him whom thou hast smitten; and they talk to the grief of those whom thou hast wounded.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69:27  |  Psalms 69:27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願你在他們的罪上加罪， 不容他們在你面前稱義。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Add iniquity unto their iniquity: and let them not come into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69:28  |  Psalms 69:28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願他們從生命冊上被塗抹， 不得記錄在義人之中。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blotted out of the book of the living, and not be written with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69:29  |  Psalms 69:29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但我是困苦憂傷的； 神啊，願你的救恩將我安置在高處。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am poor and sorrowful: let thy salvation, O God, set me up on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69:30  |  Psalms 69:30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我要以詩歌讚美神的名， 以感謝稱他為大！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 name of God with a song, and will magnify him with thanksgiving.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69:31  |  Psalms 69:31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這便叫耶和華喜悅，勝似獻牛， 或是獻有角有蹄的公牛。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also shall please the LORD better than an ox or bullock that hath horns and hoofs.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69:32  |  Psalms 69:32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謙卑的人看見了就喜樂； 尋求神的人，願你們的心甦醒。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humble shall see this, and be glad: and your heart shall live that seek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69:33  |  Psalms 69:33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因為耶和華聽了窮乏人， 不藐視被囚的人。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heareth the poor, and despiseth not his prisoners.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69:34  |  Psalms 69:34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願天和地、 洋海和其中一切的動物都讚美他！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heaven and earth praise him, the seas, and every thing that moveth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69:35  |  Psalms 69:35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因為神要拯救錫安，建造猶大的城邑； 他的民要在那裏居住，得以為業。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will save Zion, and will build the cities of Judah: that they may dwell there, and have it in possession.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69:36  |  Psalms 69:36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他僕人的後裔要承受為業； 愛他名的人也要住在其中。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seed also of his servants shall inherit it: and they that love his name shall dwell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2026-08-26T10:31:02.0170000Z</dcterms:created>
  <dcterms:modified xsi:type="dcterms:W3CDTF">2026-08-26T10:31:02.0180000Z</dcterms:modified>
</coreProperties>
</file>