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fbb5917d15a41cc" /><Relationship Type="http://schemas.openxmlformats.org/officeDocument/2006/relationships/extended-properties" Target="/docProps/app.xml" Id="R987e7b8eb8ec40cb" /><Relationship Type="http://schemas.openxmlformats.org/officeDocument/2006/relationships/officeDocument" Target="/ppt/presentation.xml" Id="R99d074eef321466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6ef1a47b3e248ea"/>
  </p:sldMasterIdLst>
  <p:notesMasterIdLst>
    <p:notesMasterId xmlns:r="http://schemas.openxmlformats.org/officeDocument/2006/relationships" r:id="R003aa10334a84d34"/>
  </p:notesMasterIdLst>
  <p:sldIdLst>
    <p:sldId xmlns:r="http://schemas.openxmlformats.org/officeDocument/2006/relationships" id="256" r:id="Ree6da7f493044bbf"/>
    <p:sldId xmlns:r="http://schemas.openxmlformats.org/officeDocument/2006/relationships" id="257" r:id="Rbb31ee55d656467d"/>
    <p:sldId xmlns:r="http://schemas.openxmlformats.org/officeDocument/2006/relationships" id="258" r:id="R1efbf99d82ed48d3"/>
    <p:sldId xmlns:r="http://schemas.openxmlformats.org/officeDocument/2006/relationships" id="259" r:id="R12d74dde2a6548a9"/>
    <p:sldId xmlns:r="http://schemas.openxmlformats.org/officeDocument/2006/relationships" id="260" r:id="R61ddb7461c194b76"/>
    <p:sldId xmlns:r="http://schemas.openxmlformats.org/officeDocument/2006/relationships" id="261" r:id="R26c41fe69e764995"/>
    <p:sldId xmlns:r="http://schemas.openxmlformats.org/officeDocument/2006/relationships" id="262" r:id="Rf50f6156bfda406a"/>
    <p:sldId xmlns:r="http://schemas.openxmlformats.org/officeDocument/2006/relationships" id="263" r:id="R6f6584a2bb7a4b78"/>
    <p:sldId xmlns:r="http://schemas.openxmlformats.org/officeDocument/2006/relationships" id="264" r:id="Rdd36760ad6384ed1"/>
    <p:sldId xmlns:r="http://schemas.openxmlformats.org/officeDocument/2006/relationships" id="265" r:id="Rf9457f6ccfe34df1"/>
    <p:sldId xmlns:r="http://schemas.openxmlformats.org/officeDocument/2006/relationships" id="266" r:id="R42b83dcdc6384d0f"/>
    <p:sldId xmlns:r="http://schemas.openxmlformats.org/officeDocument/2006/relationships" id="267" r:id="Rd7a87dbd860b4d61"/>
    <p:sldId xmlns:r="http://schemas.openxmlformats.org/officeDocument/2006/relationships" id="268" r:id="R6a2d3b6554a34986"/>
    <p:sldId xmlns:r="http://schemas.openxmlformats.org/officeDocument/2006/relationships" id="269" r:id="Rd9237b0f8fc44049"/>
    <p:sldId xmlns:r="http://schemas.openxmlformats.org/officeDocument/2006/relationships" id="270" r:id="R976f80c180604e2e"/>
    <p:sldId xmlns:r="http://schemas.openxmlformats.org/officeDocument/2006/relationships" id="271" r:id="R0892a8ff48cd4fbb"/>
    <p:sldId xmlns:r="http://schemas.openxmlformats.org/officeDocument/2006/relationships" id="272" r:id="Rb83fc2b3b5c347d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b9840ba16b74647" /><Relationship Type="http://schemas.openxmlformats.org/officeDocument/2006/relationships/slideMaster" Target="/ppt/slideMasters/slideMaster1.xml" Id="R06ef1a47b3e248ea" /><Relationship Type="http://schemas.openxmlformats.org/officeDocument/2006/relationships/notesMaster" Target="/ppt/notesMasters/notesMaster1.xml" Id="R003aa10334a84d34" /><Relationship Type="http://schemas.openxmlformats.org/officeDocument/2006/relationships/presProps" Target="/ppt/presProps.xml" Id="R2550f4d732d049d7" /><Relationship Type="http://schemas.openxmlformats.org/officeDocument/2006/relationships/tableStyles" Target="/ppt/tableStyles.xml" Id="Rbece5f8349214f26" /><Relationship Type="http://schemas.openxmlformats.org/officeDocument/2006/relationships/slide" Target="/ppt/slides/slide1.xml" Id="Ree6da7f493044bbf" /><Relationship Type="http://schemas.openxmlformats.org/officeDocument/2006/relationships/slide" Target="/ppt/slides/slide2.xml" Id="Rbb31ee55d656467d" /><Relationship Type="http://schemas.openxmlformats.org/officeDocument/2006/relationships/slide" Target="/ppt/slides/slide3.xml" Id="R1efbf99d82ed48d3" /><Relationship Type="http://schemas.openxmlformats.org/officeDocument/2006/relationships/slide" Target="/ppt/slides/slide4.xml" Id="R12d74dde2a6548a9" /><Relationship Type="http://schemas.openxmlformats.org/officeDocument/2006/relationships/slide" Target="/ppt/slides/slide5.xml" Id="R61ddb7461c194b76" /><Relationship Type="http://schemas.openxmlformats.org/officeDocument/2006/relationships/slide" Target="/ppt/slides/slide6.xml" Id="R26c41fe69e764995" /><Relationship Type="http://schemas.openxmlformats.org/officeDocument/2006/relationships/slide" Target="/ppt/slides/slide7.xml" Id="Rf50f6156bfda406a" /><Relationship Type="http://schemas.openxmlformats.org/officeDocument/2006/relationships/slide" Target="/ppt/slides/slide8.xml" Id="R6f6584a2bb7a4b78" /><Relationship Type="http://schemas.openxmlformats.org/officeDocument/2006/relationships/slide" Target="/ppt/slides/slide9.xml" Id="Rdd36760ad6384ed1" /><Relationship Type="http://schemas.openxmlformats.org/officeDocument/2006/relationships/slide" Target="/ppt/slides/slide10.xml" Id="Rf9457f6ccfe34df1" /><Relationship Type="http://schemas.openxmlformats.org/officeDocument/2006/relationships/slide" Target="/ppt/slides/slide11.xml" Id="R42b83dcdc6384d0f" /><Relationship Type="http://schemas.openxmlformats.org/officeDocument/2006/relationships/slide" Target="/ppt/slides/slide12.xml" Id="Rd7a87dbd860b4d61" /><Relationship Type="http://schemas.openxmlformats.org/officeDocument/2006/relationships/slide" Target="/ppt/slides/slide13.xml" Id="R6a2d3b6554a34986" /><Relationship Type="http://schemas.openxmlformats.org/officeDocument/2006/relationships/slide" Target="/ppt/slides/slide14.xml" Id="Rd9237b0f8fc44049" /><Relationship Type="http://schemas.openxmlformats.org/officeDocument/2006/relationships/slide" Target="/ppt/slides/slide15.xml" Id="R976f80c180604e2e" /><Relationship Type="http://schemas.openxmlformats.org/officeDocument/2006/relationships/slide" Target="/ppt/slides/slide16.xml" Id="R0892a8ff48cd4fbb" /><Relationship Type="http://schemas.openxmlformats.org/officeDocument/2006/relationships/slide" Target="/ppt/slides/slide17.xml" Id="Rb83fc2b3b5c347d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bae0474e070424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c4800a408e6499c" /><Relationship Type="http://schemas.openxmlformats.org/officeDocument/2006/relationships/notesMaster" Target="/ppt/notesMasters/notesMaster1.xml" Id="Rffca30d5005046c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4cef6bef3d84a86" /><Relationship Type="http://schemas.openxmlformats.org/officeDocument/2006/relationships/notesMaster" Target="/ppt/notesMasters/notesMaster1.xml" Id="R01abb1afe5c44b9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eee44dc54904d28" /><Relationship Type="http://schemas.openxmlformats.org/officeDocument/2006/relationships/notesMaster" Target="/ppt/notesMasters/notesMaster1.xml" Id="R2ea9966c37ea4c4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47e68bb0d864b2b" /><Relationship Type="http://schemas.openxmlformats.org/officeDocument/2006/relationships/notesMaster" Target="/ppt/notesMasters/notesMaster1.xml" Id="R7084d73bf84b4c2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b775fb06d8a43ad" /><Relationship Type="http://schemas.openxmlformats.org/officeDocument/2006/relationships/notesMaster" Target="/ppt/notesMasters/notesMaster1.xml" Id="R1340d05eabae440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220d001f04c4371" /><Relationship Type="http://schemas.openxmlformats.org/officeDocument/2006/relationships/notesMaster" Target="/ppt/notesMasters/notesMaster1.xml" Id="R91957713cd6c4dc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356849265674309" /><Relationship Type="http://schemas.openxmlformats.org/officeDocument/2006/relationships/notesMaster" Target="/ppt/notesMasters/notesMaster1.xml" Id="R87c284ceebd6479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20e848d29594248" /><Relationship Type="http://schemas.openxmlformats.org/officeDocument/2006/relationships/notesMaster" Target="/ppt/notesMasters/notesMaster1.xml" Id="R17ee2fa5091e4c3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891461e47a1460f" /><Relationship Type="http://schemas.openxmlformats.org/officeDocument/2006/relationships/notesMaster" Target="/ppt/notesMasters/notesMaster1.xml" Id="R50dce870caec46c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36bf09e9bef4c84" /><Relationship Type="http://schemas.openxmlformats.org/officeDocument/2006/relationships/notesMaster" Target="/ppt/notesMasters/notesMaster1.xml" Id="R25afdb22367f463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c7c76f9f9a944a0" /><Relationship Type="http://schemas.openxmlformats.org/officeDocument/2006/relationships/notesMaster" Target="/ppt/notesMasters/notesMaster1.xml" Id="Re0b9d28742e24f2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02b7945297b4583" /><Relationship Type="http://schemas.openxmlformats.org/officeDocument/2006/relationships/notesMaster" Target="/ppt/notesMasters/notesMaster1.xml" Id="R4b12823f433f4b3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524d524cb9e4c82" /><Relationship Type="http://schemas.openxmlformats.org/officeDocument/2006/relationships/notesMaster" Target="/ppt/notesMasters/notesMaster1.xml" Id="R31ab275f0ebc4e3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0147b641cbb4f9f" /><Relationship Type="http://schemas.openxmlformats.org/officeDocument/2006/relationships/notesMaster" Target="/ppt/notesMasters/notesMaster1.xml" Id="R942d29749801455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34b9f046959467f" /><Relationship Type="http://schemas.openxmlformats.org/officeDocument/2006/relationships/notesMaster" Target="/ppt/notesMasters/notesMaster1.xml" Id="R412e192cc6d944b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d98bf0acbb84ba2" /><Relationship Type="http://schemas.openxmlformats.org/officeDocument/2006/relationships/notesMaster" Target="/ppt/notesMasters/notesMaster1.xml" Id="R373dacfdcb7c4ef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3e2843a8cf94d93" /><Relationship Type="http://schemas.openxmlformats.org/officeDocument/2006/relationships/notesMaster" Target="/ppt/notesMasters/notesMaster1.xml" Id="Rafab3e95443247e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767eb785d2e468a" /><Relationship Type="http://schemas.openxmlformats.org/officeDocument/2006/relationships/image" Target="/ppt/media/image.png" Id="R01768a4a8f6d4082" /><Relationship Type="http://schemas.openxmlformats.org/officeDocument/2006/relationships/image" Target="/ppt/media/image2.png" Id="Rf20ec83156d949a0" /><Relationship Type="http://schemas.openxmlformats.org/officeDocument/2006/relationships/image" Target="/ppt/media/image.jpeg" Id="R39378e664336436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acadfd768ce424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1768a4a8f6d408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20ec83156d949a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378e664336436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72282f291604835" /><Relationship Type="http://schemas.openxmlformats.org/officeDocument/2006/relationships/slideLayout" Target="/ppt/slideLayouts/slideLayout1.xml" Id="R67ac026c0b96422e" /><Relationship Type="http://schemas.openxmlformats.org/officeDocument/2006/relationships/slideLayout" Target="/ppt/slideLayouts/slideLayout2.xml" Id="R1a0050673c6b460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7ac026c0b96422e"/>
    <p:sldLayoutId xmlns:r="http://schemas.openxmlformats.org/officeDocument/2006/relationships" id="2147483650" r:id="R1a0050673c6b460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5af7f285624f85" /><Relationship Type="http://schemas.openxmlformats.org/officeDocument/2006/relationships/notesSlide" Target="/ppt/notesSlides/notesSlide1.xml" Id="R16680c1b9e314c1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180a1d472f4475" /><Relationship Type="http://schemas.openxmlformats.org/officeDocument/2006/relationships/notesSlide" Target="/ppt/notesSlides/notesSlide2.xml" Id="Rd74aef548173457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56e5b571104231" /><Relationship Type="http://schemas.openxmlformats.org/officeDocument/2006/relationships/notesSlide" Target="/ppt/notesSlides/notesSlide3.xml" Id="R6b7f6b344d6c4df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12abc8667c4626" /><Relationship Type="http://schemas.openxmlformats.org/officeDocument/2006/relationships/notesSlide" Target="/ppt/notesSlides/notesSlide4.xml" Id="Rcbbdc13888b0410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270b56ba034d1d" /><Relationship Type="http://schemas.openxmlformats.org/officeDocument/2006/relationships/notesSlide" Target="/ppt/notesSlides/notesSlide5.xml" Id="R603d6843cecb41a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be6089bbbd4963" /><Relationship Type="http://schemas.openxmlformats.org/officeDocument/2006/relationships/notesSlide" Target="/ppt/notesSlides/notesSlide6.xml" Id="R85136990c58744d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9e001508bc419a" /><Relationship Type="http://schemas.openxmlformats.org/officeDocument/2006/relationships/notesSlide" Target="/ppt/notesSlides/notesSlide7.xml" Id="R9da094800e10411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25a80c43bd416c" /><Relationship Type="http://schemas.openxmlformats.org/officeDocument/2006/relationships/notesSlide" Target="/ppt/notesSlides/notesSlide8.xml" Id="R58d7a8d694024e8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a22f2a64594ed3" /><Relationship Type="http://schemas.openxmlformats.org/officeDocument/2006/relationships/notesSlide" Target="/ppt/notesSlides/notesSlide9.xml" Id="Rc9907d8428ee4c4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9670b7d35c4780" /><Relationship Type="http://schemas.openxmlformats.org/officeDocument/2006/relationships/notesSlide" Target="/ppt/notesSlides/notesSlide10.xml" Id="Rb634079e01e943e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ae637290584f27" /><Relationship Type="http://schemas.openxmlformats.org/officeDocument/2006/relationships/notesSlide" Target="/ppt/notesSlides/notesSlide11.xml" Id="Rdb15c2e228a6408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17cd4bdbda4775" /><Relationship Type="http://schemas.openxmlformats.org/officeDocument/2006/relationships/notesSlide" Target="/ppt/notesSlides/notesSlide12.xml" Id="Re5f7f4abc86b497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bcc4fc892946d0" /><Relationship Type="http://schemas.openxmlformats.org/officeDocument/2006/relationships/notesSlide" Target="/ppt/notesSlides/notesSlide13.xml" Id="R7d2db424a21245b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2c54f247d249ed" /><Relationship Type="http://schemas.openxmlformats.org/officeDocument/2006/relationships/notesSlide" Target="/ppt/notesSlides/notesSlide14.xml" Id="R73b51fe1de2f41b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ab7608636d453e" /><Relationship Type="http://schemas.openxmlformats.org/officeDocument/2006/relationships/notesSlide" Target="/ppt/notesSlides/notesSlide15.xml" Id="R152e4b215c8f481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5eaf84e9fb4a03" /><Relationship Type="http://schemas.openxmlformats.org/officeDocument/2006/relationships/notesSlide" Target="/ppt/notesSlides/notesSlide16.xml" Id="R60b0224c95ac430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e9841168ee4dd5" /><Relationship Type="http://schemas.openxmlformats.org/officeDocument/2006/relationships/notesSlide" Target="/ppt/notesSlides/notesSlide17.xml" Id="R6c0b0f97c7234ca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Titus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  |  Titus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神的僕人，耶穌基督的使徒保羅，憑着神選民的信心與敬虔真理的知識，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 servant of God, and an apostle of Jesus Christ, according to the faith of God’s elect, and the acknowledging of the truth which is after godliness;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1:2  |  Titus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盼望那無謊言的神在萬古之先所應許的永生，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hope of eternal life, which God, that cannot lie, promised before the world began;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1:3  |  Titus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到了日期，藉着傳揚的工夫把他的道顯明了；這傳揚[的責任]是按着神－我們救主的命令交託了我。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hath in due times manifested his word through preaching, which is committed unto me according to the commandment of God our Saviour;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1:4  |  Titus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[現在]寫信給提多，就是照着我們共信之道作我真兒子的。願恩惠、平安從父神和我們的救主基督耶穌歸與你！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Titus, mine own son after the common faith: Grace, mercy, and peace, from God the Father and the Lord Jesus Christ our Saviour.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1:5  |  Titus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我從前留你在克里特，是要你將那沒有辦完的事都辦整齊了，又照我所吩咐你的，在各城設立長老。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cause left I thee in Crete, that thou shouldest set in order the things that are wanting, and ordain elders in every city, as I had appointed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1:6  |  Titus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若有無可指責的人，只作一個婦人的丈夫，兒女也是信主的，沒有人告他們是放蕩不服約束的，[就可以設立]。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be blameless, the husband of one wife, having faithful children not accused of riot or unruly.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1:7  |  Titus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監督既是神的管家，必須無可指責，不任性，不暴躁，不因酒滋事，不打人，不貪無義之財；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bishop must be blameless, as the steward of God; not selfwilled, not soon angry, not given to wine, no striker, not given to filthy lucre;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1:8  |  Titus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樂意接待遠人，好善，莊重，公平，聖潔自持；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 lover of hospitality, a lover of good men, sober, just, holy, temperate;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1:9  |  Titus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堅守所教真實的道理，就能將純正的教訓勸化人，又能把爭辯的人駁倒了。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Holding fast the faithful word as he hath been taught, that he may be able by sound doctrine both to exhort and to convince the gainsayers.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1:10  |  Titus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因為有許多人不服約束，說虛空話欺哄人；那奉割禮的更是這樣。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are many unruly and vain talkers and deceivers, specially they of the circumcision: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1:11  |  Titus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這些人的口總要堵住。他們因貪不義之財，將不該教導的教導人，敗壞人的全家。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mouths must be stopped, who subvert whole houses, teaching things which they ought not, for filthy lucre’s sake.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1:12  |  Titus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有克里特人中的一個本地先知說：「克里特人常說謊話，乃是惡獸，又饞又懶。」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One of themselves, even a prophet of their own, said, The Cretians are alway liars, evil beasts, slow bellies.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1:13  |  Titus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這個見證是真的。所以，你要嚴嚴地責備他們，使他們在真道上純全無疵，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witness is true. Wherefore rebuke them sharply, that they may be sound in the faith;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1:14  |  Titus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不聽猶太人荒渺的言語和離棄真道之人的誡命。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giving heed to Jewish fables, and commandments of men, that turn from the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1:15  |  Titus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在潔淨的人，凡物都潔淨；在污穢不信的人，甚麼都不潔淨，連心地和天良也都污穢了。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the pure all things are pure: but unto them that are defiled and unbelieving is nothing pure; but even their mind and conscience is defiled.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提多書 1:16  |  Titus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他們說是認識神，行事卻和他相背；本是可憎惡的，是悖逆的，在各樣善事上是可廢棄的。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profess that they know God; but in works they deny him, being abominable, and disobedient, and unto every good work reprobate.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2026-08-26T14:54:59.4680000Z</dcterms:created>
  <dcterms:modified xsi:type="dcterms:W3CDTF">2026-08-26T14:54:59.4680000Z</dcterms:modified>
</coreProperties>
</file>