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d43ba26a495b48bf" /><Relationship Type="http://schemas.openxmlformats.org/officeDocument/2006/relationships/extended-properties" Target="/docProps/app.xml" Id="R5ccf51e3e1ac4480" /><Relationship Type="http://schemas.openxmlformats.org/officeDocument/2006/relationships/officeDocument" Target="/ppt/presentation.xml" Id="R586f92d708614231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d5e3340b25fb45f9"/>
  </p:sldMasterIdLst>
  <p:notesMasterIdLst>
    <p:notesMasterId xmlns:r="http://schemas.openxmlformats.org/officeDocument/2006/relationships" r:id="Rfbe8c60a96b44edb"/>
  </p:notesMasterIdLst>
  <p:sldIdLst>
    <p:sldId xmlns:r="http://schemas.openxmlformats.org/officeDocument/2006/relationships" id="256" r:id="Rf82266e41c014780"/>
    <p:sldId xmlns:r="http://schemas.openxmlformats.org/officeDocument/2006/relationships" id="257" r:id="R6bae93fb8444455d"/>
    <p:sldId xmlns:r="http://schemas.openxmlformats.org/officeDocument/2006/relationships" id="258" r:id="Rcd96a668df6c4f8f"/>
    <p:sldId xmlns:r="http://schemas.openxmlformats.org/officeDocument/2006/relationships" id="259" r:id="R4153363ff5f54760"/>
    <p:sldId xmlns:r="http://schemas.openxmlformats.org/officeDocument/2006/relationships" id="260" r:id="Rfb28284a514f41b2"/>
    <p:sldId xmlns:r="http://schemas.openxmlformats.org/officeDocument/2006/relationships" id="261" r:id="R49ae57af638a4a83"/>
    <p:sldId xmlns:r="http://schemas.openxmlformats.org/officeDocument/2006/relationships" id="262" r:id="R929fdf1f3faf4b92"/>
    <p:sldId xmlns:r="http://schemas.openxmlformats.org/officeDocument/2006/relationships" id="263" r:id="R74e33abbfbb84c50"/>
    <p:sldId xmlns:r="http://schemas.openxmlformats.org/officeDocument/2006/relationships" id="264" r:id="R84aba31229bc413c"/>
    <p:sldId xmlns:r="http://schemas.openxmlformats.org/officeDocument/2006/relationships" id="265" r:id="Rba25d9c97d3a4129"/>
    <p:sldId xmlns:r="http://schemas.openxmlformats.org/officeDocument/2006/relationships" id="266" r:id="Ra850247eef81480e"/>
    <p:sldId xmlns:r="http://schemas.openxmlformats.org/officeDocument/2006/relationships" id="267" r:id="R83fe0fd7c6f74a6c"/>
    <p:sldId xmlns:r="http://schemas.openxmlformats.org/officeDocument/2006/relationships" id="268" r:id="R99f306f2444e4aff"/>
    <p:sldId xmlns:r="http://schemas.openxmlformats.org/officeDocument/2006/relationships" id="269" r:id="Rd59141b4a4a94a06"/>
    <p:sldId xmlns:r="http://schemas.openxmlformats.org/officeDocument/2006/relationships" id="270" r:id="Raf4f5b70734f4f00"/>
    <p:sldId xmlns:r="http://schemas.openxmlformats.org/officeDocument/2006/relationships" id="271" r:id="R1c335a4b905942c8"/>
    <p:sldId xmlns:r="http://schemas.openxmlformats.org/officeDocument/2006/relationships" id="272" r:id="Rb55d0c83778042ff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8a5ae927a2e6496a" /><Relationship Type="http://schemas.openxmlformats.org/officeDocument/2006/relationships/slideMaster" Target="/ppt/slideMasters/slideMaster1.xml" Id="Rd5e3340b25fb45f9" /><Relationship Type="http://schemas.openxmlformats.org/officeDocument/2006/relationships/notesMaster" Target="/ppt/notesMasters/notesMaster1.xml" Id="Rfbe8c60a96b44edb" /><Relationship Type="http://schemas.openxmlformats.org/officeDocument/2006/relationships/presProps" Target="/ppt/presProps.xml" Id="Rc351e50ba8194ed8" /><Relationship Type="http://schemas.openxmlformats.org/officeDocument/2006/relationships/tableStyles" Target="/ppt/tableStyles.xml" Id="Ra6de4acdfa964cd9" /><Relationship Type="http://schemas.openxmlformats.org/officeDocument/2006/relationships/slide" Target="/ppt/slides/slide1.xml" Id="Rf82266e41c014780" /><Relationship Type="http://schemas.openxmlformats.org/officeDocument/2006/relationships/slide" Target="/ppt/slides/slide2.xml" Id="R6bae93fb8444455d" /><Relationship Type="http://schemas.openxmlformats.org/officeDocument/2006/relationships/slide" Target="/ppt/slides/slide3.xml" Id="Rcd96a668df6c4f8f" /><Relationship Type="http://schemas.openxmlformats.org/officeDocument/2006/relationships/slide" Target="/ppt/slides/slide4.xml" Id="R4153363ff5f54760" /><Relationship Type="http://schemas.openxmlformats.org/officeDocument/2006/relationships/slide" Target="/ppt/slides/slide5.xml" Id="Rfb28284a514f41b2" /><Relationship Type="http://schemas.openxmlformats.org/officeDocument/2006/relationships/slide" Target="/ppt/slides/slide6.xml" Id="R49ae57af638a4a83" /><Relationship Type="http://schemas.openxmlformats.org/officeDocument/2006/relationships/slide" Target="/ppt/slides/slide7.xml" Id="R929fdf1f3faf4b92" /><Relationship Type="http://schemas.openxmlformats.org/officeDocument/2006/relationships/slide" Target="/ppt/slides/slide8.xml" Id="R74e33abbfbb84c50" /><Relationship Type="http://schemas.openxmlformats.org/officeDocument/2006/relationships/slide" Target="/ppt/slides/slide9.xml" Id="R84aba31229bc413c" /><Relationship Type="http://schemas.openxmlformats.org/officeDocument/2006/relationships/slide" Target="/ppt/slides/slide10.xml" Id="Rba25d9c97d3a4129" /><Relationship Type="http://schemas.openxmlformats.org/officeDocument/2006/relationships/slide" Target="/ppt/slides/slide11.xml" Id="Ra850247eef81480e" /><Relationship Type="http://schemas.openxmlformats.org/officeDocument/2006/relationships/slide" Target="/ppt/slides/slide12.xml" Id="R83fe0fd7c6f74a6c" /><Relationship Type="http://schemas.openxmlformats.org/officeDocument/2006/relationships/slide" Target="/ppt/slides/slide13.xml" Id="R99f306f2444e4aff" /><Relationship Type="http://schemas.openxmlformats.org/officeDocument/2006/relationships/slide" Target="/ppt/slides/slide14.xml" Id="Rd59141b4a4a94a06" /><Relationship Type="http://schemas.openxmlformats.org/officeDocument/2006/relationships/slide" Target="/ppt/slides/slide15.xml" Id="Raf4f5b70734f4f00" /><Relationship Type="http://schemas.openxmlformats.org/officeDocument/2006/relationships/slide" Target="/ppt/slides/slide16.xml" Id="R1c335a4b905942c8" /><Relationship Type="http://schemas.openxmlformats.org/officeDocument/2006/relationships/slide" Target="/ppt/slides/slide17.xml" Id="Rb55d0c83778042ff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57b984b931f44cce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d1b0fd831c5e4310" /><Relationship Type="http://schemas.openxmlformats.org/officeDocument/2006/relationships/notesMaster" Target="/ppt/notesMasters/notesMaster1.xml" Id="R1650c2d791ce4375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c54fd898f52540db" /><Relationship Type="http://schemas.openxmlformats.org/officeDocument/2006/relationships/notesMaster" Target="/ppt/notesMasters/notesMaster1.xml" Id="R442622bfd3ca48ba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f39385296cdb4e9e" /><Relationship Type="http://schemas.openxmlformats.org/officeDocument/2006/relationships/notesMaster" Target="/ppt/notesMasters/notesMaster1.xml" Id="Rb53b97d390094dea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0ac6b4080dd44584" /><Relationship Type="http://schemas.openxmlformats.org/officeDocument/2006/relationships/notesMaster" Target="/ppt/notesMasters/notesMaster1.xml" Id="Ra9b669e405ef406e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32f15858563748c1" /><Relationship Type="http://schemas.openxmlformats.org/officeDocument/2006/relationships/notesMaster" Target="/ppt/notesMasters/notesMaster1.xml" Id="R42cb9b322483442b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4f95f95789604c37" /><Relationship Type="http://schemas.openxmlformats.org/officeDocument/2006/relationships/notesMaster" Target="/ppt/notesMasters/notesMaster1.xml" Id="R7627332565a84828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00910a2abc854609" /><Relationship Type="http://schemas.openxmlformats.org/officeDocument/2006/relationships/notesMaster" Target="/ppt/notesMasters/notesMaster1.xml" Id="R434389573da642fb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d75e5b03201f4c56" /><Relationship Type="http://schemas.openxmlformats.org/officeDocument/2006/relationships/notesMaster" Target="/ppt/notesMasters/notesMaster1.xml" Id="R914d651ae58344bd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457f8b6dc9354977" /><Relationship Type="http://schemas.openxmlformats.org/officeDocument/2006/relationships/notesMaster" Target="/ppt/notesMasters/notesMaster1.xml" Id="R76e6b0c8758a4cb6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336706e24d6c43f4" /><Relationship Type="http://schemas.openxmlformats.org/officeDocument/2006/relationships/notesMaster" Target="/ppt/notesMasters/notesMaster1.xml" Id="R096e34bbd2134703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71ddbc7a3df8437a" /><Relationship Type="http://schemas.openxmlformats.org/officeDocument/2006/relationships/notesMaster" Target="/ppt/notesMasters/notesMaster1.xml" Id="Re5c4c21cefc24182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4e29e655ed5d417b" /><Relationship Type="http://schemas.openxmlformats.org/officeDocument/2006/relationships/notesMaster" Target="/ppt/notesMasters/notesMaster1.xml" Id="Ra6dff647b7b84720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2e5114392b4b4b31" /><Relationship Type="http://schemas.openxmlformats.org/officeDocument/2006/relationships/notesMaster" Target="/ppt/notesMasters/notesMaster1.xml" Id="R335aef0190c94041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7f82a75054094e0d" /><Relationship Type="http://schemas.openxmlformats.org/officeDocument/2006/relationships/notesMaster" Target="/ppt/notesMasters/notesMaster1.xml" Id="R60e2656ad4ce4419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2a961b67f2d14158" /><Relationship Type="http://schemas.openxmlformats.org/officeDocument/2006/relationships/notesMaster" Target="/ppt/notesMasters/notesMaster1.xml" Id="Racace4b207004462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628905c69bc349fa" /><Relationship Type="http://schemas.openxmlformats.org/officeDocument/2006/relationships/notesMaster" Target="/ppt/notesMasters/notesMaster1.xml" Id="Rf46230a339f24fb2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9e91192fa46747e3" /><Relationship Type="http://schemas.openxmlformats.org/officeDocument/2006/relationships/notesMaster" Target="/ppt/notesMasters/notesMaster1.xml" Id="R77c588319fab48fc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7fa8249ed0d42ae" /><Relationship Type="http://schemas.openxmlformats.org/officeDocument/2006/relationships/image" Target="/ppt/media/image.png" Id="R3347ca96ed534b49" /><Relationship Type="http://schemas.openxmlformats.org/officeDocument/2006/relationships/image" Target="/ppt/media/image2.png" Id="Rd553de11206a40c6" /><Relationship Type="http://schemas.openxmlformats.org/officeDocument/2006/relationships/image" Target="/ppt/media/image.jpeg" Id="R3efa9839b9644a8b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b0b764920ab438d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3347ca96ed534b49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d553de11206a40c6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efa9839b9644a8b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c38b95c3cec0482d" /><Relationship Type="http://schemas.openxmlformats.org/officeDocument/2006/relationships/slideLayout" Target="/ppt/slideLayouts/slideLayout1.xml" Id="R8b456d41926749f6" /><Relationship Type="http://schemas.openxmlformats.org/officeDocument/2006/relationships/slideLayout" Target="/ppt/slideLayouts/slideLayout2.xml" Id="R2a614c6ebb4e4b1a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8b456d41926749f6"/>
    <p:sldLayoutId xmlns:r="http://schemas.openxmlformats.org/officeDocument/2006/relationships" id="2147483650" r:id="R2a614c6ebb4e4b1a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0c50ba8b2c74335" /><Relationship Type="http://schemas.openxmlformats.org/officeDocument/2006/relationships/notesSlide" Target="/ppt/notesSlides/notesSlide1.xml" Id="R94886bfe23724974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8b1e25bd61e441b" /><Relationship Type="http://schemas.openxmlformats.org/officeDocument/2006/relationships/notesSlide" Target="/ppt/notesSlides/notesSlide2.xml" Id="R90c8d13584844422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edbe99749d743fa" /><Relationship Type="http://schemas.openxmlformats.org/officeDocument/2006/relationships/notesSlide" Target="/ppt/notesSlides/notesSlide3.xml" Id="Rc6f9f9a4ca1a4d8f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eee8711caba465b" /><Relationship Type="http://schemas.openxmlformats.org/officeDocument/2006/relationships/notesSlide" Target="/ppt/notesSlides/notesSlide4.xml" Id="R57a8d87e9d82495f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56b591d09e64770" /><Relationship Type="http://schemas.openxmlformats.org/officeDocument/2006/relationships/notesSlide" Target="/ppt/notesSlides/notesSlide5.xml" Id="Ref551cca07f948ec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c0174e13081483f" /><Relationship Type="http://schemas.openxmlformats.org/officeDocument/2006/relationships/notesSlide" Target="/ppt/notesSlides/notesSlide6.xml" Id="Rba178d6e0be544ef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f4fa5b6729d4a63" /><Relationship Type="http://schemas.openxmlformats.org/officeDocument/2006/relationships/notesSlide" Target="/ppt/notesSlides/notesSlide7.xml" Id="Racf3d5b1b9914b1e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92f16442bb34f3b" /><Relationship Type="http://schemas.openxmlformats.org/officeDocument/2006/relationships/notesSlide" Target="/ppt/notesSlides/notesSlide8.xml" Id="R77b33df94f7c4e03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aeaf3e87f53402f" /><Relationship Type="http://schemas.openxmlformats.org/officeDocument/2006/relationships/notesSlide" Target="/ppt/notesSlides/notesSlide9.xml" Id="Rffeae0d4229e4ca5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8b30b774eb84bcd" /><Relationship Type="http://schemas.openxmlformats.org/officeDocument/2006/relationships/notesSlide" Target="/ppt/notesSlides/notesSlide10.xml" Id="R8a1e5b8b58cf4df1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631bb6789284de9" /><Relationship Type="http://schemas.openxmlformats.org/officeDocument/2006/relationships/notesSlide" Target="/ppt/notesSlides/notesSlide11.xml" Id="Rbb9f155fc2a44904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91a54d3899a4c4c" /><Relationship Type="http://schemas.openxmlformats.org/officeDocument/2006/relationships/notesSlide" Target="/ppt/notesSlides/notesSlide12.xml" Id="R7e4b4b3a57a44a96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e0f57e5f5b147be" /><Relationship Type="http://schemas.openxmlformats.org/officeDocument/2006/relationships/notesSlide" Target="/ppt/notesSlides/notesSlide13.xml" Id="R7ccabfab6e1a4cf2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377057fac60492d" /><Relationship Type="http://schemas.openxmlformats.org/officeDocument/2006/relationships/notesSlide" Target="/ppt/notesSlides/notesSlide14.xml" Id="R2646f4e6f7f240c5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e6e59c5fd6e4b74" /><Relationship Type="http://schemas.openxmlformats.org/officeDocument/2006/relationships/notesSlide" Target="/ppt/notesSlides/notesSlide15.xml" Id="R5a09cbed42064049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35872820a564764" /><Relationship Type="http://schemas.openxmlformats.org/officeDocument/2006/relationships/notesSlide" Target="/ppt/notesSlides/notesSlide16.xml" Id="Rd090059614624cdc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4377125db494a6d" /><Relationship Type="http://schemas.openxmlformats.org/officeDocument/2006/relationships/notesSlide" Target="/ppt/notesSlides/notesSlide17.xml" Id="R303ce98766a446a0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何西阿書第7章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Hosea 7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7:1  |  Hosea 7:1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我想醫治以色列的時候， 以法蓮的罪孽和撒馬利亞的罪惡就顯露出來。 他們行事虛謊， 內有賊人入室[偷竊]， 外有強盜成群騷擾。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I would have healed Israel, then the iniquity of Ephraim was discovered, and the wickedness of Samaria: for they commit falsehood; and the thief cometh in, and the troop of robbers spoileth without.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7:2  |  Hosea 7:2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他們心裏並不思想我記念他們的一切惡； 他們所行的現在纏繞他們，都在我面前。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consider not in their hearts that I remember all their wickedness: now their own doings have beset them about; they are before my face.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7:3  |  Hosea 7:3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他們行惡使君王歡喜， 說謊使首領喜樂。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make the king glad with their wickedness, and the princes with their lies.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7:4  |  Hosea 7:4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他們都是行淫的， 像火爐被烤餅的燒熱， 從摶麵到發麵的時候， 暫不使[火]着旺。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are all adulterers, as an oven heated by the baker, who ceaseth from raising after he hath kneaded the dough, until it be leavened.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7:5  |  Hosea 7:5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在我們王[宴樂]的日子， 首領因酒的烈性成病； 王與褻慢人拉手。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the day of our king the princes have made him sick with bottles of wine; he stretched out his hand with scorners.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7:6  |  Hosea 7:6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首領埋伏的時候，心中熱如火爐， 就如烤餅的整夜睡臥， 到了早晨火氣炎炎。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they have made ready their heart like an oven, whiles they lie in wait: their baker sleepeth all the night; in the morning it burneth as a flaming fire.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7:7  |  Hosea 7:7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眾民也熱如火爐， 燒滅他們的官長。 他們的君王都仆倒而死； 他們中間無一人求告我。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are all hot as an oven, and have devoured their judges; all their kings are fallen: there is none among them that calleth unto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7:8  |  Hosea 7:8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以法蓮與列邦人攙雜； 以法蓮是沒有翻過的餅。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Ephraim, he hath mixed himself among the people; Ephraim is a cake not turned.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7:9  |  Hosea 7:9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外邦人吞吃他勞力得來的，他卻不知道； 頭髮斑白，他也不覺得。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Strangers have devoured his strength, and he knoweth it not: yea, gray hairs are here and there upon him, yet he knoweth not.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7:10  |  Hosea 7:10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以色列的驕傲當面見證自己， 雖遭遇這一切， 他們仍不歸向耶和華－他們的神， 也不尋求他。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pride of Israel testifieth to his face: and they do not return to the LORD their God, nor seek him for all this.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7:11  |  Hosea 7:11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以法蓮好像鴿子愚蠢無知； 他們求告埃及，投奔亞述。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Ephraim also is like a silly dove without heart: they call to Egypt, they go to Assyria.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7:12  |  Hosea 7:12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他們去的時候，我必將我的網撒在他們身上； 我要打下他們，如同空中的鳥。 我必按他們會眾所聽見的懲罰他們。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they shall go, I will spread my net upon them; I will bring them down as the fowls of the heaven; I will chastise them, as their congregation hath heard.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7:13  |  Hosea 7:13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他們因離棄我，必定有禍； 因違背我，必被毀滅。 我雖要救贖他們，他們卻向我說謊。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Woe unto them! for they have fled from me: destruction unto them! because they have transgressed against me: though I have redeemed them, yet they have spoken lies against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7:14  |  Hosea 7:14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他們並不誠心哀求我， 乃在床上呼號； 他們為求五穀新酒聚集， 仍然悖逆我。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have not cried unto me with their heart, when they howled upon their beds: they assemble themselves for corn and wine, and they rebel against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7:15  |  Hosea 7:15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我雖教導他們，堅固他們的膀臂， 他們竟圖謀抗拒我。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Though I have bound and strengthened their arms, yet do they imagine mischief against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何西阿書 7:16  |  Hosea 7:16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他們歸向，卻不歸向至上者； 他們如同翻背的弓。 他們的首領必因舌頭的狂傲倒在刀下； 這在埃及地必作人的譏笑。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return, but not to the most High: they are like a deceitful bow: their princes shall fall by the sword for the rage of their tongue: this shall be their derision in the land of Egypt.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2026-08-26T10:47:11.0360000Z</dcterms:created>
  <dcterms:modified xsi:type="dcterms:W3CDTF">2026-08-26T10:47:11.0360000Z</dcterms:modified>
</coreProperties>
</file>