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9c68ff5bd7147e5" /><Relationship Type="http://schemas.openxmlformats.org/officeDocument/2006/relationships/extended-properties" Target="/docProps/app.xml" Id="Rc238d3bc6ce84aa4" /><Relationship Type="http://schemas.openxmlformats.org/officeDocument/2006/relationships/officeDocument" Target="/ppt/presentation.xml" Id="R050607e194f0461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53cb6570dfd45f0"/>
  </p:sldMasterIdLst>
  <p:notesMasterIdLst>
    <p:notesMasterId xmlns:r="http://schemas.openxmlformats.org/officeDocument/2006/relationships" r:id="R80b72125756d487e"/>
  </p:notesMasterIdLst>
  <p:sldIdLst>
    <p:sldId xmlns:r="http://schemas.openxmlformats.org/officeDocument/2006/relationships" id="256" r:id="R439077116e304f56"/>
    <p:sldId xmlns:r="http://schemas.openxmlformats.org/officeDocument/2006/relationships" id="257" r:id="R441cee0f862447c3"/>
    <p:sldId xmlns:r="http://schemas.openxmlformats.org/officeDocument/2006/relationships" id="258" r:id="Rcf9d19b868614c63"/>
    <p:sldId xmlns:r="http://schemas.openxmlformats.org/officeDocument/2006/relationships" id="259" r:id="Rc7f9dd9deaa54c8d"/>
    <p:sldId xmlns:r="http://schemas.openxmlformats.org/officeDocument/2006/relationships" id="260" r:id="Racb3711fee164906"/>
    <p:sldId xmlns:r="http://schemas.openxmlformats.org/officeDocument/2006/relationships" id="261" r:id="R39c5ff028f194608"/>
    <p:sldId xmlns:r="http://schemas.openxmlformats.org/officeDocument/2006/relationships" id="262" r:id="Red6c7db8e32a4af3"/>
    <p:sldId xmlns:r="http://schemas.openxmlformats.org/officeDocument/2006/relationships" id="263" r:id="R17c68fe46e054d76"/>
    <p:sldId xmlns:r="http://schemas.openxmlformats.org/officeDocument/2006/relationships" id="264" r:id="Rf703da3128d742d4"/>
    <p:sldId xmlns:r="http://schemas.openxmlformats.org/officeDocument/2006/relationships" id="265" r:id="R3845ca9335ec431a"/>
    <p:sldId xmlns:r="http://schemas.openxmlformats.org/officeDocument/2006/relationships" id="266" r:id="R17b8080a262a485e"/>
    <p:sldId xmlns:r="http://schemas.openxmlformats.org/officeDocument/2006/relationships" id="267" r:id="R8dca04f4e7664e90"/>
    <p:sldId xmlns:r="http://schemas.openxmlformats.org/officeDocument/2006/relationships" id="268" r:id="Rf2cdbf344aa3423a"/>
    <p:sldId xmlns:r="http://schemas.openxmlformats.org/officeDocument/2006/relationships" id="269" r:id="Ra032f68a455b48de"/>
    <p:sldId xmlns:r="http://schemas.openxmlformats.org/officeDocument/2006/relationships" id="270" r:id="R6fe1383f53db429a"/>
    <p:sldId xmlns:r="http://schemas.openxmlformats.org/officeDocument/2006/relationships" id="271" r:id="Recfb4edef54b4a63"/>
    <p:sldId xmlns:r="http://schemas.openxmlformats.org/officeDocument/2006/relationships" id="272" r:id="R96e7768bae35426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25a57bf0a2d4927" /><Relationship Type="http://schemas.openxmlformats.org/officeDocument/2006/relationships/slideMaster" Target="/ppt/slideMasters/slideMaster1.xml" Id="R853cb6570dfd45f0" /><Relationship Type="http://schemas.openxmlformats.org/officeDocument/2006/relationships/notesMaster" Target="/ppt/notesMasters/notesMaster1.xml" Id="R80b72125756d487e" /><Relationship Type="http://schemas.openxmlformats.org/officeDocument/2006/relationships/presProps" Target="/ppt/presProps.xml" Id="R6b72afb4bf674c64" /><Relationship Type="http://schemas.openxmlformats.org/officeDocument/2006/relationships/tableStyles" Target="/ppt/tableStyles.xml" Id="R2e7679ef88fc40e9" /><Relationship Type="http://schemas.openxmlformats.org/officeDocument/2006/relationships/slide" Target="/ppt/slides/slide1.xml" Id="R439077116e304f56" /><Relationship Type="http://schemas.openxmlformats.org/officeDocument/2006/relationships/slide" Target="/ppt/slides/slide2.xml" Id="R441cee0f862447c3" /><Relationship Type="http://schemas.openxmlformats.org/officeDocument/2006/relationships/slide" Target="/ppt/slides/slide3.xml" Id="Rcf9d19b868614c63" /><Relationship Type="http://schemas.openxmlformats.org/officeDocument/2006/relationships/slide" Target="/ppt/slides/slide4.xml" Id="Rc7f9dd9deaa54c8d" /><Relationship Type="http://schemas.openxmlformats.org/officeDocument/2006/relationships/slide" Target="/ppt/slides/slide5.xml" Id="Racb3711fee164906" /><Relationship Type="http://schemas.openxmlformats.org/officeDocument/2006/relationships/slide" Target="/ppt/slides/slide6.xml" Id="R39c5ff028f194608" /><Relationship Type="http://schemas.openxmlformats.org/officeDocument/2006/relationships/slide" Target="/ppt/slides/slide7.xml" Id="Red6c7db8e32a4af3" /><Relationship Type="http://schemas.openxmlformats.org/officeDocument/2006/relationships/slide" Target="/ppt/slides/slide8.xml" Id="R17c68fe46e054d76" /><Relationship Type="http://schemas.openxmlformats.org/officeDocument/2006/relationships/slide" Target="/ppt/slides/slide9.xml" Id="Rf703da3128d742d4" /><Relationship Type="http://schemas.openxmlformats.org/officeDocument/2006/relationships/slide" Target="/ppt/slides/slide10.xml" Id="R3845ca9335ec431a" /><Relationship Type="http://schemas.openxmlformats.org/officeDocument/2006/relationships/slide" Target="/ppt/slides/slide11.xml" Id="R17b8080a262a485e" /><Relationship Type="http://schemas.openxmlformats.org/officeDocument/2006/relationships/slide" Target="/ppt/slides/slide12.xml" Id="R8dca04f4e7664e90" /><Relationship Type="http://schemas.openxmlformats.org/officeDocument/2006/relationships/slide" Target="/ppt/slides/slide13.xml" Id="Rf2cdbf344aa3423a" /><Relationship Type="http://schemas.openxmlformats.org/officeDocument/2006/relationships/slide" Target="/ppt/slides/slide14.xml" Id="Ra032f68a455b48de" /><Relationship Type="http://schemas.openxmlformats.org/officeDocument/2006/relationships/slide" Target="/ppt/slides/slide15.xml" Id="R6fe1383f53db429a" /><Relationship Type="http://schemas.openxmlformats.org/officeDocument/2006/relationships/slide" Target="/ppt/slides/slide16.xml" Id="Recfb4edef54b4a63" /><Relationship Type="http://schemas.openxmlformats.org/officeDocument/2006/relationships/slide" Target="/ppt/slides/slide17.xml" Id="R96e7768bae35426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e40327d3262432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4b1f58af9e7445d" /><Relationship Type="http://schemas.openxmlformats.org/officeDocument/2006/relationships/notesMaster" Target="/ppt/notesMasters/notesMaster1.xml" Id="R913bc6353e904dd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7517a11d6744212" /><Relationship Type="http://schemas.openxmlformats.org/officeDocument/2006/relationships/notesMaster" Target="/ppt/notesMasters/notesMaster1.xml" Id="Rde4833744bf447c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d62798200ef40cd" /><Relationship Type="http://schemas.openxmlformats.org/officeDocument/2006/relationships/notesMaster" Target="/ppt/notesMasters/notesMaster1.xml" Id="Ref484b7a6171468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6197912b81a47cd" /><Relationship Type="http://schemas.openxmlformats.org/officeDocument/2006/relationships/notesMaster" Target="/ppt/notesMasters/notesMaster1.xml" Id="R5a2eb2c30cef4ce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9bb3fe958dd42c3" /><Relationship Type="http://schemas.openxmlformats.org/officeDocument/2006/relationships/notesMaster" Target="/ppt/notesMasters/notesMaster1.xml" Id="Ree3add8e5432454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1f30be7d773407a" /><Relationship Type="http://schemas.openxmlformats.org/officeDocument/2006/relationships/notesMaster" Target="/ppt/notesMasters/notesMaster1.xml" Id="R00cc23c8e8a0473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0c8f7b201734fd0" /><Relationship Type="http://schemas.openxmlformats.org/officeDocument/2006/relationships/notesMaster" Target="/ppt/notesMasters/notesMaster1.xml" Id="R1ed626ad69b748a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9659eb9f36a453c" /><Relationship Type="http://schemas.openxmlformats.org/officeDocument/2006/relationships/notesMaster" Target="/ppt/notesMasters/notesMaster1.xml" Id="R941351c4a93c4b1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8f61765f8344585" /><Relationship Type="http://schemas.openxmlformats.org/officeDocument/2006/relationships/notesMaster" Target="/ppt/notesMasters/notesMaster1.xml" Id="R1b30ca5fa82d462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4e8e398fbeb4da2" /><Relationship Type="http://schemas.openxmlformats.org/officeDocument/2006/relationships/notesMaster" Target="/ppt/notesMasters/notesMaster1.xml" Id="Rbb85306cf4614a2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1cba923762449ed" /><Relationship Type="http://schemas.openxmlformats.org/officeDocument/2006/relationships/notesMaster" Target="/ppt/notesMasters/notesMaster1.xml" Id="Re179aa1dbcbf4b0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86c531e1a56433a" /><Relationship Type="http://schemas.openxmlformats.org/officeDocument/2006/relationships/notesMaster" Target="/ppt/notesMasters/notesMaster1.xml" Id="Rc85cd53582da411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662b649ba93478e" /><Relationship Type="http://schemas.openxmlformats.org/officeDocument/2006/relationships/notesMaster" Target="/ppt/notesMasters/notesMaster1.xml" Id="R2df4e8f973574e7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ccac950b2764acf" /><Relationship Type="http://schemas.openxmlformats.org/officeDocument/2006/relationships/notesMaster" Target="/ppt/notesMasters/notesMaster1.xml" Id="R3a1ad9107585413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46d1996ba9d4491" /><Relationship Type="http://schemas.openxmlformats.org/officeDocument/2006/relationships/notesMaster" Target="/ppt/notesMasters/notesMaster1.xml" Id="Rb720d7ca52a2481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0dcdd981dc74d81" /><Relationship Type="http://schemas.openxmlformats.org/officeDocument/2006/relationships/notesMaster" Target="/ppt/notesMasters/notesMaster1.xml" Id="Rf3998cb14e7e42a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d77c6c6fdc04728" /><Relationship Type="http://schemas.openxmlformats.org/officeDocument/2006/relationships/notesMaster" Target="/ppt/notesMasters/notesMaster1.xml" Id="Rbea3d54bab6e4fd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1fa6d31209f41af" /><Relationship Type="http://schemas.openxmlformats.org/officeDocument/2006/relationships/image" Target="/ppt/media/image.png" Id="Ra286c430990244cc" /><Relationship Type="http://schemas.openxmlformats.org/officeDocument/2006/relationships/image" Target="/ppt/media/image2.png" Id="R6136c2a0005f4dcd" /><Relationship Type="http://schemas.openxmlformats.org/officeDocument/2006/relationships/image" Target="/ppt/media/image.jpeg" Id="R5c96e504f24046d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3fe5d61776f414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286c430990244c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136c2a0005f4dc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96e504f24046d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4fe349464e94a28" /><Relationship Type="http://schemas.openxmlformats.org/officeDocument/2006/relationships/slideLayout" Target="/ppt/slideLayouts/slideLayout1.xml" Id="Rc308fd3afb3a401c" /><Relationship Type="http://schemas.openxmlformats.org/officeDocument/2006/relationships/slideLayout" Target="/ppt/slideLayouts/slideLayout2.xml" Id="R5dc51d96f6694b8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308fd3afb3a401c"/>
    <p:sldLayoutId xmlns:r="http://schemas.openxmlformats.org/officeDocument/2006/relationships" id="2147483650" r:id="R5dc51d96f6694b8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7c588384a44fdf" /><Relationship Type="http://schemas.openxmlformats.org/officeDocument/2006/relationships/notesSlide" Target="/ppt/notesSlides/notesSlide1.xml" Id="R296cc84eca9a498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3e24e292dd4ddc" /><Relationship Type="http://schemas.openxmlformats.org/officeDocument/2006/relationships/notesSlide" Target="/ppt/notesSlides/notesSlide2.xml" Id="R076030c996e3499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e9ccf1e0424f85" /><Relationship Type="http://schemas.openxmlformats.org/officeDocument/2006/relationships/notesSlide" Target="/ppt/notesSlides/notesSlide3.xml" Id="R0700519f7ca2467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468de4fe8440c5" /><Relationship Type="http://schemas.openxmlformats.org/officeDocument/2006/relationships/notesSlide" Target="/ppt/notesSlides/notesSlide4.xml" Id="R21671196f71c48f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db3fcc70034a46" /><Relationship Type="http://schemas.openxmlformats.org/officeDocument/2006/relationships/notesSlide" Target="/ppt/notesSlides/notesSlide5.xml" Id="Rebccd5731f4f429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8ed98a46f748d0" /><Relationship Type="http://schemas.openxmlformats.org/officeDocument/2006/relationships/notesSlide" Target="/ppt/notesSlides/notesSlide6.xml" Id="R3fd922a90eb44ea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42d5e04f8b4bc5" /><Relationship Type="http://schemas.openxmlformats.org/officeDocument/2006/relationships/notesSlide" Target="/ppt/notesSlides/notesSlide7.xml" Id="R45f8d16cb587432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794b13c6b64236" /><Relationship Type="http://schemas.openxmlformats.org/officeDocument/2006/relationships/notesSlide" Target="/ppt/notesSlides/notesSlide8.xml" Id="Ra48602079d6c41b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afac1691e04389" /><Relationship Type="http://schemas.openxmlformats.org/officeDocument/2006/relationships/notesSlide" Target="/ppt/notesSlides/notesSlide9.xml" Id="Rb9abc765d9cb44b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7dddfd0a1b4d21" /><Relationship Type="http://schemas.openxmlformats.org/officeDocument/2006/relationships/notesSlide" Target="/ppt/notesSlides/notesSlide10.xml" Id="R7102459b86b44f7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048b4c94454d7a" /><Relationship Type="http://schemas.openxmlformats.org/officeDocument/2006/relationships/notesSlide" Target="/ppt/notesSlides/notesSlide11.xml" Id="Re7bcd59cb21843b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ba521775b04a36" /><Relationship Type="http://schemas.openxmlformats.org/officeDocument/2006/relationships/notesSlide" Target="/ppt/notesSlides/notesSlide12.xml" Id="Rd44dc1199815458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8e4497385f41b2" /><Relationship Type="http://schemas.openxmlformats.org/officeDocument/2006/relationships/notesSlide" Target="/ppt/notesSlides/notesSlide13.xml" Id="Rcb58636f14e54a7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1d8f92616b4661" /><Relationship Type="http://schemas.openxmlformats.org/officeDocument/2006/relationships/notesSlide" Target="/ppt/notesSlides/notesSlide14.xml" Id="R084b3ded734d4ff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27e4b712844983" /><Relationship Type="http://schemas.openxmlformats.org/officeDocument/2006/relationships/notesSlide" Target="/ppt/notesSlides/notesSlide15.xml" Id="R6ca7a85f9660416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73b0e39a75474b" /><Relationship Type="http://schemas.openxmlformats.org/officeDocument/2006/relationships/notesSlide" Target="/ppt/notesSlides/notesSlide16.xml" Id="R42de20eef1914d9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5d3681f4044937" /><Relationship Type="http://schemas.openxmlformats.org/officeDocument/2006/relationships/notesSlide" Target="/ppt/notesSlides/notesSlide17.xml" Id="Ra1478abb98f9497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詩篇第81章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81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81:1  |  Psalms 81:1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亞薩的詩，交與伶長。用迦特樂器。 你們當向神－我們的力量大聲歡呼， 向雅各的神發聲歡樂！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Gittith, A Psalm of Asaph. Sing aloud unto God our strength: make a joyful noise unto the God of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81:2  |  Psalms 81:2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唱起詩歌，打手鼓， 彈美琴與瑟。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a psalm, and bring hither the timbrel, the pleasant harp with the psaltery.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81:3  |  Psalms 81:3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當在月朔並月望－ 我們過節的日期吹角，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Blow up the trumpet in the new moon, in the time appointed, on our solemn feast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81:4  |  Psalms 81:4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因這是為以色列定的律例， 是雅各神的典章。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was a statute for Israel, and a law of the God of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81:5  |  Psalms 81:5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他去攻擊埃及地的時候， 在約瑟中間立此為證。 我[在那裏]聽見我所不明白的言語：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he ordained in Joseph for a testimony, when he went out through the land of Egypt: where I heard a language that I understood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81:6  |  Psalms 81:6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[神說]：我使你的肩得脫重擔， 你的手放下筐子。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removed his shoulder from the burden: his hands were delivered from the pots.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81:7  |  Psalms 81:7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你在急難中呼求，我就搭救你； 我在雷的隱密處應允你， 在米利巴水那裏試驗你。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calledst in trouble, and I delivered thee; I answered thee in the secret place of thunder: I proved thee at the waters of Meribah.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81:8  |  Psalms 81:8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我的民哪，你當聽，我要勸戒你； 以色列啊，甚願你肯聽從我。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Hear, O my people, and I will testify unto thee: O Israel, if thou wilt hearken unto me;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81:9  |  Psalms 81:9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在你當中，不可有別的神； 外邦的神，你也不可下拜。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shall no strange god be in thee; neither shalt thou worship any strange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81:10  |  Psalms 81:10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我是耶和華－你的神， 曾把你從埃及地領上來； 你要大大張口，我就給你充滿。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the LORD thy God, which brought thee out of the land of Egypt: open thy mouth wide, and I will fill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81:11  |  Psalms 81:11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無奈，我的民不聽我的聲音； 以色列全不理我。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my people would not hearken to my voice; and Israel would none of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81:12  |  Psalms 81:12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我便任憑他們心裏剛硬， 隨自己的計謀而行。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I gave them up unto their own hearts’ lust: and they walked in their own counsels.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81:13  |  Psalms 81:13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甚願我的民肯聽從我， 以色列肯行我的道，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my people had hearkened unto me, and Israel had walked in my ways!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81:14  |  Psalms 81:14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我便速速治服他們的仇敵， 反手攻擊他們的敵人。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should soon have subdued their enemies, and turned my hand against their adversaries.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81:15  |  Psalms 81:15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恨耶和華的人必來投降， 但他的百姓必永久長存。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haters of the LORD should have submitted themselves unto him: but their time should have endured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81:16  |  Psalms 81:16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他也必拿上好的麥子給他們吃， 又拿從磐石出的蜂蜜叫他們飽足。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should have fed them also with the finest of the wheat: and with honey out of the rock should I have satisfied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2026-08-26T10:31:18.5260000Z</dcterms:created>
  <dcterms:modified xsi:type="dcterms:W3CDTF">2026-08-26T10:31:18.5260000Z</dcterms:modified>
</coreProperties>
</file>